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0"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6FB0C5-87B6-4301-9425-B31C0751CCEC}" v="16" dt="2022-08-31T20:01:26.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dd Schultz" userId="d18eead3abe991c7" providerId="LiveId" clId="{966FB0C5-87B6-4301-9425-B31C0751CCEC}"/>
    <pc:docChg chg="undo custSel addSld delSld modSld sldOrd">
      <pc:chgData name="Todd Schultz" userId="d18eead3abe991c7" providerId="LiveId" clId="{966FB0C5-87B6-4301-9425-B31C0751CCEC}" dt="2022-08-31T20:02:03.197" v="4227" actId="113"/>
      <pc:docMkLst>
        <pc:docMk/>
      </pc:docMkLst>
      <pc:sldChg chg="addSp delSp modSp mod setBg">
        <pc:chgData name="Todd Schultz" userId="d18eead3abe991c7" providerId="LiveId" clId="{966FB0C5-87B6-4301-9425-B31C0751CCEC}" dt="2022-08-29T18:59:13.294" v="45" actId="5793"/>
        <pc:sldMkLst>
          <pc:docMk/>
          <pc:sldMk cId="1468849093" sldId="256"/>
        </pc:sldMkLst>
        <pc:spChg chg="mod">
          <ac:chgData name="Todd Schultz" userId="d18eead3abe991c7" providerId="LiveId" clId="{966FB0C5-87B6-4301-9425-B31C0751CCEC}" dt="2022-08-29T18:59:04.287" v="44" actId="26606"/>
          <ac:spMkLst>
            <pc:docMk/>
            <pc:sldMk cId="1468849093" sldId="256"/>
            <ac:spMk id="4" creationId="{0E4ED9C0-219F-03BE-D6FE-B798AE4539F3}"/>
          </ac:spMkLst>
        </pc:spChg>
        <pc:spChg chg="mod">
          <ac:chgData name="Todd Schultz" userId="d18eead3abe991c7" providerId="LiveId" clId="{966FB0C5-87B6-4301-9425-B31C0751CCEC}" dt="2022-08-29T18:59:13.294" v="45" actId="5793"/>
          <ac:spMkLst>
            <pc:docMk/>
            <pc:sldMk cId="1468849093" sldId="256"/>
            <ac:spMk id="8" creationId="{F111095E-0805-4654-0D2B-11FAEF4E55F8}"/>
          </ac:spMkLst>
        </pc:spChg>
        <pc:spChg chg="add del">
          <ac:chgData name="Todd Schultz" userId="d18eead3abe991c7" providerId="LiveId" clId="{966FB0C5-87B6-4301-9425-B31C0751CCEC}" dt="2022-08-29T18:59:04.287" v="44" actId="26606"/>
          <ac:spMkLst>
            <pc:docMk/>
            <pc:sldMk cId="1468849093" sldId="256"/>
            <ac:spMk id="13" creationId="{CD000060-D06D-4A48-BD8E-978966CCA797}"/>
          </ac:spMkLst>
        </pc:spChg>
        <pc:spChg chg="add del">
          <ac:chgData name="Todd Schultz" userId="d18eead3abe991c7" providerId="LiveId" clId="{966FB0C5-87B6-4301-9425-B31C0751CCEC}" dt="2022-08-29T18:59:04.287" v="44" actId="26606"/>
          <ac:spMkLst>
            <pc:docMk/>
            <pc:sldMk cId="1468849093" sldId="256"/>
            <ac:spMk id="15" creationId="{DE4E5113-B3D0-40F8-9F39-B2C2BF92AE31}"/>
          </ac:spMkLst>
        </pc:spChg>
        <pc:spChg chg="add">
          <ac:chgData name="Todd Schultz" userId="d18eead3abe991c7" providerId="LiveId" clId="{966FB0C5-87B6-4301-9425-B31C0751CCEC}" dt="2022-08-29T18:59:04.287" v="44" actId="26606"/>
          <ac:spMkLst>
            <pc:docMk/>
            <pc:sldMk cId="1468849093" sldId="256"/>
            <ac:spMk id="20" creationId="{43047B46-4F2F-4746-8B82-B30EAAAE033A}"/>
          </ac:spMkLst>
        </pc:spChg>
        <pc:spChg chg="add">
          <ac:chgData name="Todd Schultz" userId="d18eead3abe991c7" providerId="LiveId" clId="{966FB0C5-87B6-4301-9425-B31C0751CCEC}" dt="2022-08-29T18:59:04.287" v="44" actId="26606"/>
          <ac:spMkLst>
            <pc:docMk/>
            <pc:sldMk cId="1468849093" sldId="256"/>
            <ac:spMk id="22" creationId="{A54E8A8E-D194-4D55-92A3-6B0799722E66}"/>
          </ac:spMkLst>
        </pc:spChg>
        <pc:picChg chg="mod">
          <ac:chgData name="Todd Schultz" userId="d18eead3abe991c7" providerId="LiveId" clId="{966FB0C5-87B6-4301-9425-B31C0751CCEC}" dt="2022-08-29T18:59:04.287" v="44" actId="26606"/>
          <ac:picMkLst>
            <pc:docMk/>
            <pc:sldMk cId="1468849093" sldId="256"/>
            <ac:picMk id="7" creationId="{F1308678-CF5A-6E04-299D-7F36CC98F46C}"/>
          </ac:picMkLst>
        </pc:picChg>
      </pc:sldChg>
      <pc:sldChg chg="addSp delSp modSp new mod setBg">
        <pc:chgData name="Todd Schultz" userId="d18eead3abe991c7" providerId="LiveId" clId="{966FB0C5-87B6-4301-9425-B31C0751CCEC}" dt="2022-08-29T19:36:22.077" v="812" actId="14100"/>
        <pc:sldMkLst>
          <pc:docMk/>
          <pc:sldMk cId="3515465874" sldId="257"/>
        </pc:sldMkLst>
        <pc:spChg chg="mod">
          <ac:chgData name="Todd Schultz" userId="d18eead3abe991c7" providerId="LiveId" clId="{966FB0C5-87B6-4301-9425-B31C0751CCEC}" dt="2022-08-29T19:36:09.260" v="810" actId="26606"/>
          <ac:spMkLst>
            <pc:docMk/>
            <pc:sldMk cId="3515465874" sldId="257"/>
            <ac:spMk id="2" creationId="{1205B7B0-141F-DDEC-A3F2-3C82D41FFC38}"/>
          </ac:spMkLst>
        </pc:spChg>
        <pc:spChg chg="del mod">
          <ac:chgData name="Todd Schultz" userId="d18eead3abe991c7" providerId="LiveId" clId="{966FB0C5-87B6-4301-9425-B31C0751CCEC}" dt="2022-08-29T19:36:09.260" v="810" actId="26606"/>
          <ac:spMkLst>
            <pc:docMk/>
            <pc:sldMk cId="3515465874" sldId="257"/>
            <ac:spMk id="3" creationId="{012C1E8F-4DCD-AD4E-4F2E-A77E0D9A24AD}"/>
          </ac:spMkLst>
        </pc:spChg>
        <pc:spChg chg="add del">
          <ac:chgData name="Todd Schultz" userId="d18eead3abe991c7" providerId="LiveId" clId="{966FB0C5-87B6-4301-9425-B31C0751CCEC}" dt="2022-08-29T19:35:38.985" v="805" actId="26606"/>
          <ac:spMkLst>
            <pc:docMk/>
            <pc:sldMk cId="3515465874" sldId="257"/>
            <ac:spMk id="8" creationId="{3E25BDA2-3F4D-4B38-90E7-989465ECDDCF}"/>
          </ac:spMkLst>
        </pc:spChg>
        <pc:spChg chg="add del">
          <ac:chgData name="Todd Schultz" userId="d18eead3abe991c7" providerId="LiveId" clId="{966FB0C5-87B6-4301-9425-B31C0751CCEC}" dt="2022-08-29T19:35:38.985" v="805" actId="26606"/>
          <ac:spMkLst>
            <pc:docMk/>
            <pc:sldMk cId="3515465874" sldId="257"/>
            <ac:spMk id="10" creationId="{F65EEA05-AD42-442F-B6C6-CB9FC289426E}"/>
          </ac:spMkLst>
        </pc:spChg>
        <pc:spChg chg="add del">
          <ac:chgData name="Todd Schultz" userId="d18eead3abe991c7" providerId="LiveId" clId="{966FB0C5-87B6-4301-9425-B31C0751CCEC}" dt="2022-08-29T19:35:38.985" v="805" actId="26606"/>
          <ac:spMkLst>
            <pc:docMk/>
            <pc:sldMk cId="3515465874" sldId="257"/>
            <ac:spMk id="12" creationId="{BC96869A-A70D-42F7-876F-605CB1718F20}"/>
          </ac:spMkLst>
        </pc:spChg>
        <pc:spChg chg="add del">
          <ac:chgData name="Todd Schultz" userId="d18eead3abe991c7" providerId="LiveId" clId="{966FB0C5-87B6-4301-9425-B31C0751CCEC}" dt="2022-08-29T19:35:38.985" v="805" actId="26606"/>
          <ac:spMkLst>
            <pc:docMk/>
            <pc:sldMk cId="3515465874" sldId="257"/>
            <ac:spMk id="14" creationId="{6CD407CC-EF5C-486F-9A14-7F681F986D17}"/>
          </ac:spMkLst>
        </pc:spChg>
        <pc:spChg chg="add del">
          <ac:chgData name="Todd Schultz" userId="d18eead3abe991c7" providerId="LiveId" clId="{966FB0C5-87B6-4301-9425-B31C0751CCEC}" dt="2022-08-29T19:36:09.260" v="810" actId="26606"/>
          <ac:spMkLst>
            <pc:docMk/>
            <pc:sldMk cId="3515465874" sldId="257"/>
            <ac:spMk id="18" creationId="{ED15573D-0E45-4691-B525-471152EC18CD}"/>
          </ac:spMkLst>
        </pc:spChg>
        <pc:spChg chg="add del">
          <ac:chgData name="Todd Schultz" userId="d18eead3abe991c7" providerId="LiveId" clId="{966FB0C5-87B6-4301-9425-B31C0751CCEC}" dt="2022-08-29T19:36:09.260" v="810" actId="26606"/>
          <ac:spMkLst>
            <pc:docMk/>
            <pc:sldMk cId="3515465874" sldId="257"/>
            <ac:spMk id="19" creationId="{9E448559-19A4-4252-8C27-54C1DA906F8A}"/>
          </ac:spMkLst>
        </pc:spChg>
        <pc:spChg chg="add">
          <ac:chgData name="Todd Schultz" userId="d18eead3abe991c7" providerId="LiveId" clId="{966FB0C5-87B6-4301-9425-B31C0751CCEC}" dt="2022-08-29T19:36:09.260" v="810" actId="26606"/>
          <ac:spMkLst>
            <pc:docMk/>
            <pc:sldMk cId="3515465874" sldId="257"/>
            <ac:spMk id="25" creationId="{7455F7F3-3A58-4BBB-95C7-CF706F9FFA10}"/>
          </ac:spMkLst>
        </pc:spChg>
        <pc:spChg chg="add">
          <ac:chgData name="Todd Schultz" userId="d18eead3abe991c7" providerId="LiveId" clId="{966FB0C5-87B6-4301-9425-B31C0751CCEC}" dt="2022-08-29T19:36:09.260" v="810" actId="26606"/>
          <ac:spMkLst>
            <pc:docMk/>
            <pc:sldMk cId="3515465874" sldId="257"/>
            <ac:spMk id="27" creationId="{3AE3D314-6F93-4D91-8C0F-E92657F465C6}"/>
          </ac:spMkLst>
        </pc:spChg>
        <pc:graphicFrameChg chg="add mod">
          <ac:chgData name="Todd Schultz" userId="d18eead3abe991c7" providerId="LiveId" clId="{966FB0C5-87B6-4301-9425-B31C0751CCEC}" dt="2022-08-29T19:36:22.077" v="812" actId="14100"/>
          <ac:graphicFrameMkLst>
            <pc:docMk/>
            <pc:sldMk cId="3515465874" sldId="257"/>
            <ac:graphicFrameMk id="21" creationId="{1DAC882E-07D7-A2C0-2AEC-DA176DE56971}"/>
          </ac:graphicFrameMkLst>
        </pc:graphicFrameChg>
        <pc:picChg chg="add del">
          <ac:chgData name="Todd Schultz" userId="d18eead3abe991c7" providerId="LiveId" clId="{966FB0C5-87B6-4301-9425-B31C0751CCEC}" dt="2022-08-29T19:30:12.789" v="566" actId="22"/>
          <ac:picMkLst>
            <pc:docMk/>
            <pc:sldMk cId="3515465874" sldId="257"/>
            <ac:picMk id="5" creationId="{E505BB57-44D2-D8F6-4F31-F69A12471732}"/>
          </ac:picMkLst>
        </pc:picChg>
        <pc:cxnChg chg="add del">
          <ac:chgData name="Todd Schultz" userId="d18eead3abe991c7" providerId="LiveId" clId="{966FB0C5-87B6-4301-9425-B31C0751CCEC}" dt="2022-08-29T19:35:38.985" v="805" actId="26606"/>
          <ac:cxnSpMkLst>
            <pc:docMk/>
            <pc:sldMk cId="3515465874" sldId="257"/>
            <ac:cxnSpMk id="16" creationId="{0DD76B5F-5BAA-48C6-9065-9AEF15D30B4E}"/>
          </ac:cxnSpMkLst>
        </pc:cxnChg>
      </pc:sldChg>
      <pc:sldChg chg="addSp modSp new mod">
        <pc:chgData name="Todd Schultz" userId="d18eead3abe991c7" providerId="LiveId" clId="{966FB0C5-87B6-4301-9425-B31C0751CCEC}" dt="2022-08-29T19:44:58.267" v="1402" actId="6549"/>
        <pc:sldMkLst>
          <pc:docMk/>
          <pc:sldMk cId="1481879315" sldId="258"/>
        </pc:sldMkLst>
        <pc:spChg chg="mod">
          <ac:chgData name="Todd Schultz" userId="d18eead3abe991c7" providerId="LiveId" clId="{966FB0C5-87B6-4301-9425-B31C0751CCEC}" dt="2022-08-29T19:37:45.537" v="861" actId="20577"/>
          <ac:spMkLst>
            <pc:docMk/>
            <pc:sldMk cId="1481879315" sldId="258"/>
            <ac:spMk id="2" creationId="{B4EAE555-65FF-ED38-439B-19867453C24C}"/>
          </ac:spMkLst>
        </pc:spChg>
        <pc:spChg chg="mod">
          <ac:chgData name="Todd Schultz" userId="d18eead3abe991c7" providerId="LiveId" clId="{966FB0C5-87B6-4301-9425-B31C0751CCEC}" dt="2022-08-29T19:44:58.267" v="1402" actId="6549"/>
          <ac:spMkLst>
            <pc:docMk/>
            <pc:sldMk cId="1481879315" sldId="258"/>
            <ac:spMk id="3" creationId="{7C037043-F1B0-2419-8AD4-3BA029FC07D8}"/>
          </ac:spMkLst>
        </pc:spChg>
        <pc:spChg chg="add mod">
          <ac:chgData name="Todd Schultz" userId="d18eead3abe991c7" providerId="LiveId" clId="{966FB0C5-87B6-4301-9425-B31C0751CCEC}" dt="2022-08-29T19:44:39.249" v="1396" actId="255"/>
          <ac:spMkLst>
            <pc:docMk/>
            <pc:sldMk cId="1481879315" sldId="258"/>
            <ac:spMk id="6" creationId="{A2C3347E-FD1E-5AC4-F314-69C8A04BC8CB}"/>
          </ac:spMkLst>
        </pc:spChg>
        <pc:picChg chg="add mod">
          <ac:chgData name="Todd Schultz" userId="d18eead3abe991c7" providerId="LiveId" clId="{966FB0C5-87B6-4301-9425-B31C0751CCEC}" dt="2022-08-29T19:44:15.345" v="1393" actId="14100"/>
          <ac:picMkLst>
            <pc:docMk/>
            <pc:sldMk cId="1481879315" sldId="258"/>
            <ac:picMk id="5" creationId="{E2026E20-A246-0F0A-287D-1E5AC823D87B}"/>
          </ac:picMkLst>
        </pc:picChg>
      </pc:sldChg>
      <pc:sldChg chg="addSp delSp modSp new mod setBg modAnim">
        <pc:chgData name="Todd Schultz" userId="d18eead3abe991c7" providerId="LiveId" clId="{966FB0C5-87B6-4301-9425-B31C0751CCEC}" dt="2022-08-30T20:47:11.819" v="1989"/>
        <pc:sldMkLst>
          <pc:docMk/>
          <pc:sldMk cId="2165495002" sldId="259"/>
        </pc:sldMkLst>
        <pc:spChg chg="mod">
          <ac:chgData name="Todd Schultz" userId="d18eead3abe991c7" providerId="LiveId" clId="{966FB0C5-87B6-4301-9425-B31C0751CCEC}" dt="2022-08-30T20:46:47.287" v="1984" actId="1076"/>
          <ac:spMkLst>
            <pc:docMk/>
            <pc:sldMk cId="2165495002" sldId="259"/>
            <ac:spMk id="2" creationId="{64060653-333E-C07C-89BE-E2E225FBD90B}"/>
          </ac:spMkLst>
        </pc:spChg>
        <pc:spChg chg="add del mod">
          <ac:chgData name="Todd Schultz" userId="d18eead3abe991c7" providerId="LiveId" clId="{966FB0C5-87B6-4301-9425-B31C0751CCEC}" dt="2022-08-30T20:45:04.072" v="1963" actId="26606"/>
          <ac:spMkLst>
            <pc:docMk/>
            <pc:sldMk cId="2165495002" sldId="259"/>
            <ac:spMk id="3" creationId="{554E072C-072E-B583-5DBC-E3D13F9722E1}"/>
          </ac:spMkLst>
        </pc:spChg>
        <pc:spChg chg="add">
          <ac:chgData name="Todd Schultz" userId="d18eead3abe991c7" providerId="LiveId" clId="{966FB0C5-87B6-4301-9425-B31C0751CCEC}" dt="2022-08-30T20:45:04.072" v="1963" actId="26606"/>
          <ac:spMkLst>
            <pc:docMk/>
            <pc:sldMk cId="2165495002" sldId="259"/>
            <ac:spMk id="8" creationId="{3E25BDA2-3F4D-4B38-90E7-989465ECDDCF}"/>
          </ac:spMkLst>
        </pc:spChg>
        <pc:spChg chg="add del">
          <ac:chgData name="Todd Schultz" userId="d18eead3abe991c7" providerId="LiveId" clId="{966FB0C5-87B6-4301-9425-B31C0751CCEC}" dt="2022-08-30T20:45:04.051" v="1962" actId="26606"/>
          <ac:spMkLst>
            <pc:docMk/>
            <pc:sldMk cId="2165495002" sldId="259"/>
            <ac:spMk id="9" creationId="{7455F7F3-3A58-4BBB-95C7-CF706F9FFA10}"/>
          </ac:spMkLst>
        </pc:spChg>
        <pc:spChg chg="add">
          <ac:chgData name="Todd Schultz" userId="d18eead3abe991c7" providerId="LiveId" clId="{966FB0C5-87B6-4301-9425-B31C0751CCEC}" dt="2022-08-30T20:45:04.072" v="1963" actId="26606"/>
          <ac:spMkLst>
            <pc:docMk/>
            <pc:sldMk cId="2165495002" sldId="259"/>
            <ac:spMk id="10" creationId="{F65EEA05-AD42-442F-B6C6-CB9FC289426E}"/>
          </ac:spMkLst>
        </pc:spChg>
        <pc:spChg chg="add del">
          <ac:chgData name="Todd Schultz" userId="d18eead3abe991c7" providerId="LiveId" clId="{966FB0C5-87B6-4301-9425-B31C0751CCEC}" dt="2022-08-30T20:45:04.051" v="1962" actId="26606"/>
          <ac:spMkLst>
            <pc:docMk/>
            <pc:sldMk cId="2165495002" sldId="259"/>
            <ac:spMk id="11" creationId="{3AE3D314-6F93-4D91-8C0F-E92657F465C6}"/>
          </ac:spMkLst>
        </pc:spChg>
        <pc:spChg chg="add">
          <ac:chgData name="Todd Schultz" userId="d18eead3abe991c7" providerId="LiveId" clId="{966FB0C5-87B6-4301-9425-B31C0751CCEC}" dt="2022-08-30T20:45:04.072" v="1963" actId="26606"/>
          <ac:spMkLst>
            <pc:docMk/>
            <pc:sldMk cId="2165495002" sldId="259"/>
            <ac:spMk id="12" creationId="{BC96869A-A70D-42F7-876F-605CB1718F20}"/>
          </ac:spMkLst>
        </pc:spChg>
        <pc:spChg chg="add mod">
          <ac:chgData name="Todd Schultz" userId="d18eead3abe991c7" providerId="LiveId" clId="{966FB0C5-87B6-4301-9425-B31C0751CCEC}" dt="2022-08-30T20:46:18.057" v="1982" actId="5793"/>
          <ac:spMkLst>
            <pc:docMk/>
            <pc:sldMk cId="2165495002" sldId="259"/>
            <ac:spMk id="13" creationId="{554E072C-072E-B583-5DBC-E3D13F9722E1}"/>
          </ac:spMkLst>
        </pc:spChg>
        <pc:spChg chg="add">
          <ac:chgData name="Todd Schultz" userId="d18eead3abe991c7" providerId="LiveId" clId="{966FB0C5-87B6-4301-9425-B31C0751CCEC}" dt="2022-08-30T20:45:04.072" v="1963" actId="26606"/>
          <ac:spMkLst>
            <pc:docMk/>
            <pc:sldMk cId="2165495002" sldId="259"/>
            <ac:spMk id="14" creationId="{6CD407CC-EF5C-486F-9A14-7F681F986D17}"/>
          </ac:spMkLst>
        </pc:spChg>
        <pc:graphicFrameChg chg="add del">
          <ac:chgData name="Todd Schultz" userId="d18eead3abe991c7" providerId="LiveId" clId="{966FB0C5-87B6-4301-9425-B31C0751CCEC}" dt="2022-08-30T20:45:04.051" v="1962" actId="26606"/>
          <ac:graphicFrameMkLst>
            <pc:docMk/>
            <pc:sldMk cId="2165495002" sldId="259"/>
            <ac:graphicFrameMk id="5" creationId="{15EC28EA-15A2-BEC5-BCCD-7086BFD908AE}"/>
          </ac:graphicFrameMkLst>
        </pc:graphicFrameChg>
        <pc:picChg chg="add mod">
          <ac:chgData name="Todd Schultz" userId="d18eead3abe991c7" providerId="LiveId" clId="{966FB0C5-87B6-4301-9425-B31C0751CCEC}" dt="2022-08-30T20:47:03.170" v="1988" actId="14100"/>
          <ac:picMkLst>
            <pc:docMk/>
            <pc:sldMk cId="2165495002" sldId="259"/>
            <ac:picMk id="4" creationId="{C55DA42E-AC13-0031-D3BB-71CCFAB84EBF}"/>
          </ac:picMkLst>
        </pc:picChg>
        <pc:cxnChg chg="add">
          <ac:chgData name="Todd Schultz" userId="d18eead3abe991c7" providerId="LiveId" clId="{966FB0C5-87B6-4301-9425-B31C0751CCEC}" dt="2022-08-30T20:45:04.072" v="1963" actId="26606"/>
          <ac:cxnSpMkLst>
            <pc:docMk/>
            <pc:sldMk cId="2165495002" sldId="259"/>
            <ac:cxnSpMk id="16" creationId="{0DD76B5F-5BAA-48C6-9065-9AEF15D30B4E}"/>
          </ac:cxnSpMkLst>
        </pc:cxnChg>
      </pc:sldChg>
      <pc:sldChg chg="addSp delSp modSp new mod setBg">
        <pc:chgData name="Todd Schultz" userId="d18eead3abe991c7" providerId="LiveId" clId="{966FB0C5-87B6-4301-9425-B31C0751CCEC}" dt="2022-08-31T19:46:17.989" v="4015" actId="14100"/>
        <pc:sldMkLst>
          <pc:docMk/>
          <pc:sldMk cId="2628504575" sldId="260"/>
        </pc:sldMkLst>
        <pc:spChg chg="mod">
          <ac:chgData name="Todd Schultz" userId="d18eead3abe991c7" providerId="LiveId" clId="{966FB0C5-87B6-4301-9425-B31C0751CCEC}" dt="2022-08-31T19:46:00.673" v="4012" actId="20577"/>
          <ac:spMkLst>
            <pc:docMk/>
            <pc:sldMk cId="2628504575" sldId="260"/>
            <ac:spMk id="2" creationId="{2BE9E0E5-F63E-A445-7106-3AA7673020B9}"/>
          </ac:spMkLst>
        </pc:spChg>
        <pc:spChg chg="del">
          <ac:chgData name="Todd Schultz" userId="d18eead3abe991c7" providerId="LiveId" clId="{966FB0C5-87B6-4301-9425-B31C0751CCEC}" dt="2022-08-29T20:38:12.923" v="1494" actId="22"/>
          <ac:spMkLst>
            <pc:docMk/>
            <pc:sldMk cId="2628504575" sldId="260"/>
            <ac:spMk id="3" creationId="{4CA91A88-3BAA-D670-4C0E-331E187C9789}"/>
          </ac:spMkLst>
        </pc:spChg>
        <pc:spChg chg="add mod ord">
          <ac:chgData name="Todd Schultz" userId="d18eead3abe991c7" providerId="LiveId" clId="{966FB0C5-87B6-4301-9425-B31C0751CCEC}" dt="2022-08-31T19:46:17.989" v="4015" actId="14100"/>
          <ac:spMkLst>
            <pc:docMk/>
            <pc:sldMk cId="2628504575" sldId="260"/>
            <ac:spMk id="4" creationId="{CA0DD7F8-8D11-E588-4751-17F8F7CDD1BF}"/>
          </ac:spMkLst>
        </pc:spChg>
        <pc:spChg chg="add del">
          <ac:chgData name="Todd Schultz" userId="d18eead3abe991c7" providerId="LiveId" clId="{966FB0C5-87B6-4301-9425-B31C0751CCEC}" dt="2022-08-30T20:52:17.162" v="2187" actId="26606"/>
          <ac:spMkLst>
            <pc:docMk/>
            <pc:sldMk cId="2628504575" sldId="260"/>
            <ac:spMk id="14" creationId="{2C8DCBC9-E0DE-46B3-8FAE-C5C151378E29}"/>
          </ac:spMkLst>
        </pc:spChg>
        <pc:spChg chg="add del">
          <ac:chgData name="Todd Schultz" userId="d18eead3abe991c7" providerId="LiveId" clId="{966FB0C5-87B6-4301-9425-B31C0751CCEC}" dt="2022-08-30T20:53:05.355" v="2198" actId="26606"/>
          <ac:spMkLst>
            <pc:docMk/>
            <pc:sldMk cId="2628504575" sldId="260"/>
            <ac:spMk id="16" creationId="{6F0B011F-6C65-4AC1-9953-6861E70AABF8}"/>
          </ac:spMkLst>
        </pc:spChg>
        <pc:spChg chg="add del">
          <ac:chgData name="Todd Schultz" userId="d18eead3abe991c7" providerId="LiveId" clId="{966FB0C5-87B6-4301-9425-B31C0751CCEC}" dt="2022-08-30T20:53:05.355" v="2198" actId="26606"/>
          <ac:spMkLst>
            <pc:docMk/>
            <pc:sldMk cId="2628504575" sldId="260"/>
            <ac:spMk id="17" creationId="{93EF527E-76C9-48D0-AD8D-3694C5FCE0D8}"/>
          </ac:spMkLst>
        </pc:spChg>
        <pc:spChg chg="add del">
          <ac:chgData name="Todd Schultz" userId="d18eead3abe991c7" providerId="LiveId" clId="{966FB0C5-87B6-4301-9425-B31C0751CCEC}" dt="2022-08-30T20:52:51.188" v="2193" actId="26606"/>
          <ac:spMkLst>
            <pc:docMk/>
            <pc:sldMk cId="2628504575" sldId="260"/>
            <ac:spMk id="22" creationId="{5F6306EB-203B-4A48-8CDF-23DD52F0379B}"/>
          </ac:spMkLst>
        </pc:spChg>
        <pc:spChg chg="add del">
          <ac:chgData name="Todd Schultz" userId="d18eead3abe991c7" providerId="LiveId" clId="{966FB0C5-87B6-4301-9425-B31C0751CCEC}" dt="2022-08-30T20:52:51.188" v="2193" actId="26606"/>
          <ac:spMkLst>
            <pc:docMk/>
            <pc:sldMk cId="2628504575" sldId="260"/>
            <ac:spMk id="24" creationId="{17801EC8-B630-4BF4-841D-CDE9A180C58F}"/>
          </ac:spMkLst>
        </pc:spChg>
        <pc:spChg chg="add del">
          <ac:chgData name="Todd Schultz" userId="d18eead3abe991c7" providerId="LiveId" clId="{966FB0C5-87B6-4301-9425-B31C0751CCEC}" dt="2022-08-30T20:52:53.828" v="2195" actId="26606"/>
          <ac:spMkLst>
            <pc:docMk/>
            <pc:sldMk cId="2628504575" sldId="260"/>
            <ac:spMk id="26" creationId="{93EF527E-76C9-48D0-AD8D-3694C5FCE0D8}"/>
          </ac:spMkLst>
        </pc:spChg>
        <pc:spChg chg="add del">
          <ac:chgData name="Todd Schultz" userId="d18eead3abe991c7" providerId="LiveId" clId="{966FB0C5-87B6-4301-9425-B31C0751CCEC}" dt="2022-08-30T20:52:53.828" v="2195" actId="26606"/>
          <ac:spMkLst>
            <pc:docMk/>
            <pc:sldMk cId="2628504575" sldId="260"/>
            <ac:spMk id="27" creationId="{6F0B011F-6C65-4AC1-9953-6861E70AABF8}"/>
          </ac:spMkLst>
        </pc:spChg>
        <pc:spChg chg="add del">
          <ac:chgData name="Todd Schultz" userId="d18eead3abe991c7" providerId="LiveId" clId="{966FB0C5-87B6-4301-9425-B31C0751CCEC}" dt="2022-08-30T20:53:05.348" v="2197" actId="26606"/>
          <ac:spMkLst>
            <pc:docMk/>
            <pc:sldMk cId="2628504575" sldId="260"/>
            <ac:spMk id="29" creationId="{6FF45042-AEC9-4B91-860A-994157883892}"/>
          </ac:spMkLst>
        </pc:spChg>
        <pc:spChg chg="add del">
          <ac:chgData name="Todd Schultz" userId="d18eead3abe991c7" providerId="LiveId" clId="{966FB0C5-87B6-4301-9425-B31C0751CCEC}" dt="2022-08-30T20:53:05.348" v="2197" actId="26606"/>
          <ac:spMkLst>
            <pc:docMk/>
            <pc:sldMk cId="2628504575" sldId="260"/>
            <ac:spMk id="30" creationId="{6AB7BCF8-0384-41F0-BF6F-C8642DBCD2D4}"/>
          </ac:spMkLst>
        </pc:spChg>
        <pc:spChg chg="add">
          <ac:chgData name="Todd Schultz" userId="d18eead3abe991c7" providerId="LiveId" clId="{966FB0C5-87B6-4301-9425-B31C0751CCEC}" dt="2022-08-30T20:53:05.355" v="2198" actId="26606"/>
          <ac:spMkLst>
            <pc:docMk/>
            <pc:sldMk cId="2628504575" sldId="260"/>
            <ac:spMk id="32" creationId="{93EF527E-76C9-48D0-AD8D-3694C5FCE0D8}"/>
          </ac:spMkLst>
        </pc:spChg>
        <pc:spChg chg="add">
          <ac:chgData name="Todd Schultz" userId="d18eead3abe991c7" providerId="LiveId" clId="{966FB0C5-87B6-4301-9425-B31C0751CCEC}" dt="2022-08-30T20:53:05.355" v="2198" actId="26606"/>
          <ac:spMkLst>
            <pc:docMk/>
            <pc:sldMk cId="2628504575" sldId="260"/>
            <ac:spMk id="33" creationId="{6F0B011F-6C65-4AC1-9953-6861E70AABF8}"/>
          </ac:spMkLst>
        </pc:spChg>
        <pc:picChg chg="add del mod ord">
          <ac:chgData name="Todd Schultz" userId="d18eead3abe991c7" providerId="LiveId" clId="{966FB0C5-87B6-4301-9425-B31C0751CCEC}" dt="2022-08-30T20:46:42.820" v="1983" actId="21"/>
          <ac:picMkLst>
            <pc:docMk/>
            <pc:sldMk cId="2628504575" sldId="260"/>
            <ac:picMk id="5" creationId="{E5D0608C-2CE4-30D0-A3CD-7C69D84C17F6}"/>
          </ac:picMkLst>
        </pc:picChg>
        <pc:picChg chg="add mod ord">
          <ac:chgData name="Todd Schultz" userId="d18eead3abe991c7" providerId="LiveId" clId="{966FB0C5-87B6-4301-9425-B31C0751CCEC}" dt="2022-08-31T19:46:10.661" v="4013" actId="1076"/>
          <ac:picMkLst>
            <pc:docMk/>
            <pc:sldMk cId="2628504575" sldId="260"/>
            <ac:picMk id="7" creationId="{4A57C101-62BA-3D26-7155-8B72D11314E6}"/>
          </ac:picMkLst>
        </pc:picChg>
        <pc:picChg chg="add mod">
          <ac:chgData name="Todd Schultz" userId="d18eead3abe991c7" providerId="LiveId" clId="{966FB0C5-87B6-4301-9425-B31C0751CCEC}" dt="2022-08-31T19:46:14.381" v="4014" actId="1076"/>
          <ac:picMkLst>
            <pc:docMk/>
            <pc:sldMk cId="2628504575" sldId="260"/>
            <ac:picMk id="9" creationId="{377ED90A-75DE-8289-CC09-AF9E3E9CB524}"/>
          </ac:picMkLst>
        </pc:picChg>
      </pc:sldChg>
      <pc:sldChg chg="addSp delSp modSp new mod ord setBg">
        <pc:chgData name="Todd Schultz" userId="d18eead3abe991c7" providerId="LiveId" clId="{966FB0C5-87B6-4301-9425-B31C0751CCEC}" dt="2022-08-31T19:45:37.599" v="3998"/>
        <pc:sldMkLst>
          <pc:docMk/>
          <pc:sldMk cId="136266583" sldId="261"/>
        </pc:sldMkLst>
        <pc:spChg chg="mod">
          <ac:chgData name="Todd Schultz" userId="d18eead3abe991c7" providerId="LiveId" clId="{966FB0C5-87B6-4301-9425-B31C0751CCEC}" dt="2022-08-31T19:31:57.853" v="3731" actId="20577"/>
          <ac:spMkLst>
            <pc:docMk/>
            <pc:sldMk cId="136266583" sldId="261"/>
            <ac:spMk id="2" creationId="{B62B2701-249D-964B-C596-4F68BE35AF93}"/>
          </ac:spMkLst>
        </pc:spChg>
        <pc:spChg chg="mod ord">
          <ac:chgData name="Todd Schultz" userId="d18eead3abe991c7" providerId="LiveId" clId="{966FB0C5-87B6-4301-9425-B31C0751CCEC}" dt="2022-08-31T19:03:25.506" v="3213" actId="255"/>
          <ac:spMkLst>
            <pc:docMk/>
            <pc:sldMk cId="136266583" sldId="261"/>
            <ac:spMk id="3" creationId="{977C9F59-42ED-BD29-3E4B-E16AE962A594}"/>
          </ac:spMkLst>
        </pc:spChg>
        <pc:spChg chg="add mod">
          <ac:chgData name="Todd Schultz" userId="d18eead3abe991c7" providerId="LiveId" clId="{966FB0C5-87B6-4301-9425-B31C0751CCEC}" dt="2022-08-30T21:07:40.362" v="3004" actId="20577"/>
          <ac:spMkLst>
            <pc:docMk/>
            <pc:sldMk cId="136266583" sldId="261"/>
            <ac:spMk id="4" creationId="{0D1200EA-E9E6-BCF7-AA30-21B2B8ED7223}"/>
          </ac:spMkLst>
        </pc:spChg>
        <pc:spChg chg="add del">
          <ac:chgData name="Todd Schultz" userId="d18eead3abe991c7" providerId="LiveId" clId="{966FB0C5-87B6-4301-9425-B31C0751CCEC}" dt="2022-08-30T21:05:05.774" v="2877" actId="26606"/>
          <ac:spMkLst>
            <pc:docMk/>
            <pc:sldMk cId="136266583" sldId="261"/>
            <ac:spMk id="1031" creationId="{43047B46-4F2F-4746-8B82-B30EAAAE033A}"/>
          </ac:spMkLst>
        </pc:spChg>
        <pc:spChg chg="add del">
          <ac:chgData name="Todd Schultz" userId="d18eead3abe991c7" providerId="LiveId" clId="{966FB0C5-87B6-4301-9425-B31C0751CCEC}" dt="2022-08-30T21:05:05.774" v="2877" actId="26606"/>
          <ac:spMkLst>
            <pc:docMk/>
            <pc:sldMk cId="136266583" sldId="261"/>
            <ac:spMk id="1033" creationId="{A54E8A8E-D194-4D55-92A3-6B0799722E66}"/>
          </ac:spMkLst>
        </pc:spChg>
        <pc:spChg chg="add del">
          <ac:chgData name="Todd Schultz" userId="d18eead3abe991c7" providerId="LiveId" clId="{966FB0C5-87B6-4301-9425-B31C0751CCEC}" dt="2022-08-30T21:05:08.669" v="2879" actId="26606"/>
          <ac:spMkLst>
            <pc:docMk/>
            <pc:sldMk cId="136266583" sldId="261"/>
            <ac:spMk id="1035" creationId="{CD000060-D06D-4A48-BD8E-978966CCA797}"/>
          </ac:spMkLst>
        </pc:spChg>
        <pc:spChg chg="add del">
          <ac:chgData name="Todd Schultz" userId="d18eead3abe991c7" providerId="LiveId" clId="{966FB0C5-87B6-4301-9425-B31C0751CCEC}" dt="2022-08-30T21:05:08.669" v="2879" actId="26606"/>
          <ac:spMkLst>
            <pc:docMk/>
            <pc:sldMk cId="136266583" sldId="261"/>
            <ac:spMk id="1036" creationId="{DE4E5113-B3D0-40F8-9F39-B2C2BF92AE31}"/>
          </ac:spMkLst>
        </pc:spChg>
        <pc:spChg chg="add">
          <ac:chgData name="Todd Schultz" userId="d18eead3abe991c7" providerId="LiveId" clId="{966FB0C5-87B6-4301-9425-B31C0751CCEC}" dt="2022-08-30T21:05:08.672" v="2880" actId="26606"/>
          <ac:spMkLst>
            <pc:docMk/>
            <pc:sldMk cId="136266583" sldId="261"/>
            <ac:spMk id="1038" creationId="{891D1FF4-7F97-4936-9A4C-9FB71D8FB4F4}"/>
          </ac:spMkLst>
        </pc:spChg>
        <pc:picChg chg="add del mod ord">
          <ac:chgData name="Todd Schultz" userId="d18eead3abe991c7" providerId="LiveId" clId="{966FB0C5-87B6-4301-9425-B31C0751CCEC}" dt="2022-08-30T21:06:25.949" v="2930" actId="478"/>
          <ac:picMkLst>
            <pc:docMk/>
            <pc:sldMk cId="136266583" sldId="261"/>
            <ac:picMk id="1026" creationId="{02DA4BBA-AFC2-E781-EAAE-FDD1031603BA}"/>
          </ac:picMkLst>
        </pc:picChg>
        <pc:picChg chg="add mod">
          <ac:chgData name="Todd Schultz" userId="d18eead3abe991c7" providerId="LiveId" clId="{966FB0C5-87B6-4301-9425-B31C0751CCEC}" dt="2022-08-30T21:06:55.144" v="2933" actId="14100"/>
          <ac:picMkLst>
            <pc:docMk/>
            <pc:sldMk cId="136266583" sldId="261"/>
            <ac:picMk id="1028" creationId="{A0DD9B17-8BEB-5811-CA53-E59EF5F4B214}"/>
          </ac:picMkLst>
        </pc:picChg>
      </pc:sldChg>
      <pc:sldChg chg="addSp delSp modSp new mod">
        <pc:chgData name="Todd Schultz" userId="d18eead3abe991c7" providerId="LiveId" clId="{966FB0C5-87B6-4301-9425-B31C0751CCEC}" dt="2022-08-31T19:46:57.333" v="4023" actId="14100"/>
        <pc:sldMkLst>
          <pc:docMk/>
          <pc:sldMk cId="255783254" sldId="262"/>
        </pc:sldMkLst>
        <pc:spChg chg="mod">
          <ac:chgData name="Todd Schultz" userId="d18eead3abe991c7" providerId="LiveId" clId="{966FB0C5-87B6-4301-9425-B31C0751CCEC}" dt="2022-08-31T19:32:28.252" v="3764" actId="20577"/>
          <ac:spMkLst>
            <pc:docMk/>
            <pc:sldMk cId="255783254" sldId="262"/>
            <ac:spMk id="2" creationId="{21D5F68B-65D5-B01E-5A0F-F11706462B83}"/>
          </ac:spMkLst>
        </pc:spChg>
        <pc:spChg chg="mod">
          <ac:chgData name="Todd Schultz" userId="d18eead3abe991c7" providerId="LiveId" clId="{966FB0C5-87B6-4301-9425-B31C0751CCEC}" dt="2022-08-31T19:46:34.133" v="4016" actId="14100"/>
          <ac:spMkLst>
            <pc:docMk/>
            <pc:sldMk cId="255783254" sldId="262"/>
            <ac:spMk id="3" creationId="{10400C4D-0154-172B-C942-14BEA4FE64B6}"/>
          </ac:spMkLst>
        </pc:spChg>
        <pc:picChg chg="add mod">
          <ac:chgData name="Todd Schultz" userId="d18eead3abe991c7" providerId="LiveId" clId="{966FB0C5-87B6-4301-9425-B31C0751CCEC}" dt="2022-08-31T19:46:49.789" v="4022" actId="1076"/>
          <ac:picMkLst>
            <pc:docMk/>
            <pc:sldMk cId="255783254" sldId="262"/>
            <ac:picMk id="5" creationId="{090C6786-0459-7FB5-C4B0-861A05A29FF5}"/>
          </ac:picMkLst>
        </pc:picChg>
        <pc:picChg chg="add del mod">
          <ac:chgData name="Todd Schultz" userId="d18eead3abe991c7" providerId="LiveId" clId="{966FB0C5-87B6-4301-9425-B31C0751CCEC}" dt="2022-08-31T19:18:36.900" v="3449" actId="478"/>
          <ac:picMkLst>
            <pc:docMk/>
            <pc:sldMk cId="255783254" sldId="262"/>
            <ac:picMk id="7" creationId="{A065930F-7E80-360C-F600-C3A5D4B2B0C0}"/>
          </ac:picMkLst>
        </pc:picChg>
        <pc:picChg chg="add mod">
          <ac:chgData name="Todd Schultz" userId="d18eead3abe991c7" providerId="LiveId" clId="{966FB0C5-87B6-4301-9425-B31C0751CCEC}" dt="2022-08-31T19:46:42.765" v="4019" actId="1076"/>
          <ac:picMkLst>
            <pc:docMk/>
            <pc:sldMk cId="255783254" sldId="262"/>
            <ac:picMk id="9" creationId="{818DFC05-E037-BEF4-6F3F-98BE4BF5C435}"/>
          </ac:picMkLst>
        </pc:picChg>
        <pc:picChg chg="add del mod">
          <ac:chgData name="Todd Schultz" userId="d18eead3abe991c7" providerId="LiveId" clId="{966FB0C5-87B6-4301-9425-B31C0751CCEC}" dt="2022-08-31T19:20:48.350" v="3456" actId="478"/>
          <ac:picMkLst>
            <pc:docMk/>
            <pc:sldMk cId="255783254" sldId="262"/>
            <ac:picMk id="11" creationId="{A7F675E3-1ECC-4823-CB76-D5E2B7A6CD52}"/>
          </ac:picMkLst>
        </pc:picChg>
        <pc:picChg chg="add mod">
          <ac:chgData name="Todd Schultz" userId="d18eead3abe991c7" providerId="LiveId" clId="{966FB0C5-87B6-4301-9425-B31C0751CCEC}" dt="2022-08-31T19:46:57.333" v="4023" actId="14100"/>
          <ac:picMkLst>
            <pc:docMk/>
            <pc:sldMk cId="255783254" sldId="262"/>
            <ac:picMk id="13" creationId="{5F9CFA96-89C3-03DA-A702-B72FD566E161}"/>
          </ac:picMkLst>
        </pc:picChg>
      </pc:sldChg>
      <pc:sldChg chg="modSp new del mod">
        <pc:chgData name="Todd Schultz" userId="d18eead3abe991c7" providerId="LiveId" clId="{966FB0C5-87B6-4301-9425-B31C0751CCEC}" dt="2022-08-31T19:33:18.571" v="3788" actId="47"/>
        <pc:sldMkLst>
          <pc:docMk/>
          <pc:sldMk cId="2248415166" sldId="263"/>
        </pc:sldMkLst>
        <pc:spChg chg="mod">
          <ac:chgData name="Todd Schultz" userId="d18eead3abe991c7" providerId="LiveId" clId="{966FB0C5-87B6-4301-9425-B31C0751CCEC}" dt="2022-08-31T19:02:06.258" v="3081" actId="20577"/>
          <ac:spMkLst>
            <pc:docMk/>
            <pc:sldMk cId="2248415166" sldId="263"/>
            <ac:spMk id="2" creationId="{FD0D9FCE-D7E6-7807-A723-7ED562B3F532}"/>
          </ac:spMkLst>
        </pc:spChg>
        <pc:spChg chg="mod">
          <ac:chgData name="Todd Schultz" userId="d18eead3abe991c7" providerId="LiveId" clId="{966FB0C5-87B6-4301-9425-B31C0751CCEC}" dt="2022-08-31T19:33:06.485" v="3787" actId="6549"/>
          <ac:spMkLst>
            <pc:docMk/>
            <pc:sldMk cId="2248415166" sldId="263"/>
            <ac:spMk id="3" creationId="{99CE97AE-0D8E-58CB-DF7D-859D9A788B0A}"/>
          </ac:spMkLst>
        </pc:spChg>
      </pc:sldChg>
      <pc:sldChg chg="addSp delSp modSp new mod">
        <pc:chgData name="Todd Schultz" userId="d18eead3abe991c7" providerId="LiveId" clId="{966FB0C5-87B6-4301-9425-B31C0751CCEC}" dt="2022-08-31T19:47:47.997" v="4032" actId="1076"/>
        <pc:sldMkLst>
          <pc:docMk/>
          <pc:sldMk cId="1596221631" sldId="264"/>
        </pc:sldMkLst>
        <pc:spChg chg="mod">
          <ac:chgData name="Todd Schultz" userId="d18eead3abe991c7" providerId="LiveId" clId="{966FB0C5-87B6-4301-9425-B31C0751CCEC}" dt="2022-08-31T19:32:54.360" v="3781" actId="6549"/>
          <ac:spMkLst>
            <pc:docMk/>
            <pc:sldMk cId="1596221631" sldId="264"/>
            <ac:spMk id="2" creationId="{E328275F-75F9-22AE-6D40-3D16205DB960}"/>
          </ac:spMkLst>
        </pc:spChg>
        <pc:spChg chg="mod">
          <ac:chgData name="Todd Schultz" userId="d18eead3abe991c7" providerId="LiveId" clId="{966FB0C5-87B6-4301-9425-B31C0751CCEC}" dt="2022-08-31T19:27:52.645" v="3694" actId="14100"/>
          <ac:spMkLst>
            <pc:docMk/>
            <pc:sldMk cId="1596221631" sldId="264"/>
            <ac:spMk id="3" creationId="{D50BC26A-6579-E5A8-0B07-6949CD64E49C}"/>
          </ac:spMkLst>
        </pc:spChg>
        <pc:picChg chg="add mod">
          <ac:chgData name="Todd Schultz" userId="d18eead3abe991c7" providerId="LiveId" clId="{966FB0C5-87B6-4301-9425-B31C0751CCEC}" dt="2022-08-31T19:47:11.317" v="4024" actId="14100"/>
          <ac:picMkLst>
            <pc:docMk/>
            <pc:sldMk cId="1596221631" sldId="264"/>
            <ac:picMk id="5" creationId="{1E24765A-F6BA-DC9E-EC80-3F8056106FE4}"/>
          </ac:picMkLst>
        </pc:picChg>
        <pc:picChg chg="add mod ord">
          <ac:chgData name="Todd Schultz" userId="d18eead3abe991c7" providerId="LiveId" clId="{966FB0C5-87B6-4301-9425-B31C0751CCEC}" dt="2022-08-31T19:47:41.013" v="4030" actId="166"/>
          <ac:picMkLst>
            <pc:docMk/>
            <pc:sldMk cId="1596221631" sldId="264"/>
            <ac:picMk id="7" creationId="{B07AFC83-0078-59DA-1BFB-31AE53EEAAEA}"/>
          </ac:picMkLst>
        </pc:picChg>
        <pc:picChg chg="add del mod">
          <ac:chgData name="Todd Schultz" userId="d18eead3abe991c7" providerId="LiveId" clId="{966FB0C5-87B6-4301-9425-B31C0751CCEC}" dt="2022-08-31T19:29:35.631" v="3702" actId="478"/>
          <ac:picMkLst>
            <pc:docMk/>
            <pc:sldMk cId="1596221631" sldId="264"/>
            <ac:picMk id="9" creationId="{38469E58-6732-7F19-B8E0-3BF93750D040}"/>
          </ac:picMkLst>
        </pc:picChg>
        <pc:picChg chg="add mod">
          <ac:chgData name="Todd Schultz" userId="d18eead3abe991c7" providerId="LiveId" clId="{966FB0C5-87B6-4301-9425-B31C0751CCEC}" dt="2022-08-31T19:47:47.997" v="4032" actId="1076"/>
          <ac:picMkLst>
            <pc:docMk/>
            <pc:sldMk cId="1596221631" sldId="264"/>
            <ac:picMk id="11" creationId="{C022C890-DFE1-980A-52D3-7FAD3FABFBA7}"/>
          </ac:picMkLst>
        </pc:picChg>
      </pc:sldChg>
      <pc:sldChg chg="addSp delSp modSp new mod setBg">
        <pc:chgData name="Todd Schultz" userId="d18eead3abe991c7" providerId="LiveId" clId="{966FB0C5-87B6-4301-9425-B31C0751CCEC}" dt="2022-08-31T19:45:07.820" v="3996" actId="255"/>
        <pc:sldMkLst>
          <pc:docMk/>
          <pc:sldMk cId="4082950019" sldId="265"/>
        </pc:sldMkLst>
        <pc:spChg chg="mod">
          <ac:chgData name="Todd Schultz" userId="d18eead3abe991c7" providerId="LiveId" clId="{966FB0C5-87B6-4301-9425-B31C0751CCEC}" dt="2022-08-31T19:44:55.992" v="3995" actId="20577"/>
          <ac:spMkLst>
            <pc:docMk/>
            <pc:sldMk cId="4082950019" sldId="265"/>
            <ac:spMk id="2" creationId="{7320BEFC-1980-FD03-9A0E-FDB648D438CF}"/>
          </ac:spMkLst>
        </pc:spChg>
        <pc:spChg chg="add del mod">
          <ac:chgData name="Todd Schultz" userId="d18eead3abe991c7" providerId="LiveId" clId="{966FB0C5-87B6-4301-9425-B31C0751CCEC}" dt="2022-08-31T19:45:07.820" v="3996" actId="255"/>
          <ac:spMkLst>
            <pc:docMk/>
            <pc:sldMk cId="4082950019" sldId="265"/>
            <ac:spMk id="3" creationId="{D661C3DD-3BDF-D43C-07B9-E96C819D053D}"/>
          </ac:spMkLst>
        </pc:spChg>
        <pc:spChg chg="add del">
          <ac:chgData name="Todd Schultz" userId="d18eead3abe991c7" providerId="LiveId" clId="{966FB0C5-87B6-4301-9425-B31C0751CCEC}" dt="2022-08-31T19:43:08.549" v="3974" actId="478"/>
          <ac:spMkLst>
            <pc:docMk/>
            <pc:sldMk cId="4082950019" sldId="265"/>
            <ac:spMk id="4" creationId="{B12630E4-1504-CF65-7A95-25CED38319C4}"/>
          </ac:spMkLst>
        </pc:spChg>
        <pc:spChg chg="add del mod">
          <ac:chgData name="Todd Schultz" userId="d18eead3abe991c7" providerId="LiveId" clId="{966FB0C5-87B6-4301-9425-B31C0751CCEC}" dt="2022-08-31T19:43:08.549" v="3974" actId="478"/>
          <ac:spMkLst>
            <pc:docMk/>
            <pc:sldMk cId="4082950019" sldId="265"/>
            <ac:spMk id="5" creationId="{347EF072-2A85-D180-3BB5-3B783079702B}"/>
          </ac:spMkLst>
        </pc:spChg>
        <pc:spChg chg="add del">
          <ac:chgData name="Todd Schultz" userId="d18eead3abe991c7" providerId="LiveId" clId="{966FB0C5-87B6-4301-9425-B31C0751CCEC}" dt="2022-08-31T19:43:52.387" v="3977" actId="26606"/>
          <ac:spMkLst>
            <pc:docMk/>
            <pc:sldMk cId="4082950019" sldId="265"/>
            <ac:spMk id="1033" creationId="{0E9B969E-CD96-4162-BA90-449BBDA95EAE}"/>
          </ac:spMkLst>
        </pc:spChg>
        <pc:spChg chg="add del">
          <ac:chgData name="Todd Schultz" userId="d18eead3abe991c7" providerId="LiveId" clId="{966FB0C5-87B6-4301-9425-B31C0751CCEC}" dt="2022-08-31T19:43:52.387" v="3977" actId="26606"/>
          <ac:spMkLst>
            <pc:docMk/>
            <pc:sldMk cId="4082950019" sldId="265"/>
            <ac:spMk id="1035" creationId="{6B6401A4-FEE5-4976-857C-1FD0CDB2E2DC}"/>
          </ac:spMkLst>
        </pc:spChg>
        <pc:spChg chg="add del">
          <ac:chgData name="Todd Schultz" userId="d18eead3abe991c7" providerId="LiveId" clId="{966FB0C5-87B6-4301-9425-B31C0751CCEC}" dt="2022-08-31T19:43:52.387" v="3977" actId="26606"/>
          <ac:spMkLst>
            <pc:docMk/>
            <pc:sldMk cId="4082950019" sldId="265"/>
            <ac:spMk id="1037" creationId="{047AF1DF-6993-45FB-92A5-C36B1A680F61}"/>
          </ac:spMkLst>
        </pc:spChg>
        <pc:spChg chg="add del">
          <ac:chgData name="Todd Schultz" userId="d18eead3abe991c7" providerId="LiveId" clId="{966FB0C5-87B6-4301-9425-B31C0751CCEC}" dt="2022-08-31T19:44:00.952" v="3979" actId="26606"/>
          <ac:spMkLst>
            <pc:docMk/>
            <pc:sldMk cId="4082950019" sldId="265"/>
            <ac:spMk id="1039" creationId="{43047B46-4F2F-4746-8B82-B30EAAAE033A}"/>
          </ac:spMkLst>
        </pc:spChg>
        <pc:spChg chg="add del">
          <ac:chgData name="Todd Schultz" userId="d18eead3abe991c7" providerId="LiveId" clId="{966FB0C5-87B6-4301-9425-B31C0751CCEC}" dt="2022-08-31T19:44:00.952" v="3979" actId="26606"/>
          <ac:spMkLst>
            <pc:docMk/>
            <pc:sldMk cId="4082950019" sldId="265"/>
            <ac:spMk id="1040" creationId="{A54E8A8E-D194-4D55-92A3-6B0799722E66}"/>
          </ac:spMkLst>
        </pc:spChg>
        <pc:spChg chg="add del">
          <ac:chgData name="Todd Schultz" userId="d18eead3abe991c7" providerId="LiveId" clId="{966FB0C5-87B6-4301-9425-B31C0751CCEC}" dt="2022-08-31T19:44:06.554" v="3981" actId="26606"/>
          <ac:spMkLst>
            <pc:docMk/>
            <pc:sldMk cId="4082950019" sldId="265"/>
            <ac:spMk id="1042" creationId="{6F9E9273-EC39-4D91-81D2-9E2DC0258BBE}"/>
          </ac:spMkLst>
        </pc:spChg>
        <pc:spChg chg="add del">
          <ac:chgData name="Todd Schultz" userId="d18eead3abe991c7" providerId="LiveId" clId="{966FB0C5-87B6-4301-9425-B31C0751CCEC}" dt="2022-08-31T19:44:08.992" v="3983" actId="26606"/>
          <ac:spMkLst>
            <pc:docMk/>
            <pc:sldMk cId="4082950019" sldId="265"/>
            <ac:spMk id="1044" creationId="{891D1FF4-7F97-4936-9A4C-9FB71D8FB4F4}"/>
          </ac:spMkLst>
        </pc:spChg>
        <pc:spChg chg="add del">
          <ac:chgData name="Todd Schultz" userId="d18eead3abe991c7" providerId="LiveId" clId="{966FB0C5-87B6-4301-9425-B31C0751CCEC}" dt="2022-08-31T19:44:32.544" v="3985" actId="26606"/>
          <ac:spMkLst>
            <pc:docMk/>
            <pc:sldMk cId="4082950019" sldId="265"/>
            <ac:spMk id="1046" creationId="{CD000060-D06D-4A48-BD8E-978966CCA797}"/>
          </ac:spMkLst>
        </pc:spChg>
        <pc:spChg chg="add del">
          <ac:chgData name="Todd Schultz" userId="d18eead3abe991c7" providerId="LiveId" clId="{966FB0C5-87B6-4301-9425-B31C0751CCEC}" dt="2022-08-31T19:44:32.544" v="3985" actId="26606"/>
          <ac:spMkLst>
            <pc:docMk/>
            <pc:sldMk cId="4082950019" sldId="265"/>
            <ac:spMk id="1047" creationId="{DE4E5113-B3D0-40F8-9F39-B2C2BF92AE31}"/>
          </ac:spMkLst>
        </pc:spChg>
        <pc:spChg chg="add del">
          <ac:chgData name="Todd Schultz" userId="d18eead3abe991c7" providerId="LiveId" clId="{966FB0C5-87B6-4301-9425-B31C0751CCEC}" dt="2022-08-31T19:44:34.793" v="3987" actId="26606"/>
          <ac:spMkLst>
            <pc:docMk/>
            <pc:sldMk cId="4082950019" sldId="265"/>
            <ac:spMk id="1049" creationId="{6936D704-5904-42AD-9DA1-E236DCE15D6B}"/>
          </ac:spMkLst>
        </pc:spChg>
        <pc:spChg chg="add">
          <ac:chgData name="Todd Schultz" userId="d18eead3abe991c7" providerId="LiveId" clId="{966FB0C5-87B6-4301-9425-B31C0751CCEC}" dt="2022-08-31T19:44:34.796" v="3988" actId="26606"/>
          <ac:spMkLst>
            <pc:docMk/>
            <pc:sldMk cId="4082950019" sldId="265"/>
            <ac:spMk id="1051" creationId="{6F9E9273-EC39-4D91-81D2-9E2DC0258BBE}"/>
          </ac:spMkLst>
        </pc:spChg>
        <pc:picChg chg="add mod ord">
          <ac:chgData name="Todd Schultz" userId="d18eead3abe991c7" providerId="LiveId" clId="{966FB0C5-87B6-4301-9425-B31C0751CCEC}" dt="2022-08-31T19:44:34.796" v="3988" actId="26606"/>
          <ac:picMkLst>
            <pc:docMk/>
            <pc:sldMk cId="4082950019" sldId="265"/>
            <ac:picMk id="1028" creationId="{547240E9-E515-93C1-12C0-5AEB8F37B7B6}"/>
          </ac:picMkLst>
        </pc:picChg>
      </pc:sldChg>
      <pc:sldChg chg="addSp modSp new mod setBg">
        <pc:chgData name="Todd Schultz" userId="d18eead3abe991c7" providerId="LiveId" clId="{966FB0C5-87B6-4301-9425-B31C0751CCEC}" dt="2022-08-31T20:02:03.197" v="4227" actId="113"/>
        <pc:sldMkLst>
          <pc:docMk/>
          <pc:sldMk cId="1533909414" sldId="266"/>
        </pc:sldMkLst>
        <pc:spChg chg="mod">
          <ac:chgData name="Todd Schultz" userId="d18eead3abe991c7" providerId="LiveId" clId="{966FB0C5-87B6-4301-9425-B31C0751CCEC}" dt="2022-08-31T20:01:31.378" v="4225" actId="26606"/>
          <ac:spMkLst>
            <pc:docMk/>
            <pc:sldMk cId="1533909414" sldId="266"/>
            <ac:spMk id="2" creationId="{0992C5D9-B897-78F4-1983-A1B047279A8B}"/>
          </ac:spMkLst>
        </pc:spChg>
        <pc:spChg chg="mod">
          <ac:chgData name="Todd Schultz" userId="d18eead3abe991c7" providerId="LiveId" clId="{966FB0C5-87B6-4301-9425-B31C0751CCEC}" dt="2022-08-31T20:02:03.197" v="4227" actId="113"/>
          <ac:spMkLst>
            <pc:docMk/>
            <pc:sldMk cId="1533909414" sldId="266"/>
            <ac:spMk id="3" creationId="{B251CB7E-B354-7F45-1179-47F4E44E07E9}"/>
          </ac:spMkLst>
        </pc:spChg>
        <pc:spChg chg="add">
          <ac:chgData name="Todd Schultz" userId="d18eead3abe991c7" providerId="LiveId" clId="{966FB0C5-87B6-4301-9425-B31C0751CCEC}" dt="2022-08-31T20:01:31.378" v="4225" actId="26606"/>
          <ac:spMkLst>
            <pc:docMk/>
            <pc:sldMk cId="1533909414" sldId="266"/>
            <ac:spMk id="1031" creationId="{0E9B969E-CD96-4162-BA90-449BBDA95EAE}"/>
          </ac:spMkLst>
        </pc:spChg>
        <pc:spChg chg="add">
          <ac:chgData name="Todd Schultz" userId="d18eead3abe991c7" providerId="LiveId" clId="{966FB0C5-87B6-4301-9425-B31C0751CCEC}" dt="2022-08-31T20:01:31.378" v="4225" actId="26606"/>
          <ac:spMkLst>
            <pc:docMk/>
            <pc:sldMk cId="1533909414" sldId="266"/>
            <ac:spMk id="1033" creationId="{6B6401A4-FEE5-4976-857C-1FD0CDB2E2DC}"/>
          </ac:spMkLst>
        </pc:spChg>
        <pc:spChg chg="add">
          <ac:chgData name="Todd Schultz" userId="d18eead3abe991c7" providerId="LiveId" clId="{966FB0C5-87B6-4301-9425-B31C0751CCEC}" dt="2022-08-31T20:01:31.378" v="4225" actId="26606"/>
          <ac:spMkLst>
            <pc:docMk/>
            <pc:sldMk cId="1533909414" sldId="266"/>
            <ac:spMk id="1035" creationId="{047AF1DF-6993-45FB-92A5-C36B1A680F61}"/>
          </ac:spMkLst>
        </pc:spChg>
        <pc:picChg chg="add mod ord">
          <ac:chgData name="Todd Schultz" userId="d18eead3abe991c7" providerId="LiveId" clId="{966FB0C5-87B6-4301-9425-B31C0751CCEC}" dt="2022-08-31T20:01:31.378" v="4225" actId="26606"/>
          <ac:picMkLst>
            <pc:docMk/>
            <pc:sldMk cId="1533909414" sldId="266"/>
            <ac:picMk id="1026" creationId="{F814C0D1-0D27-9349-242A-E98D1C4C4BE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E7054-0FFB-46FC-8E12-83CAEF9285D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15A54B2-057C-4660-B9BB-7CCC5A0A3CAB}">
      <dgm:prSet/>
      <dgm:spPr/>
      <dgm:t>
        <a:bodyPr/>
        <a:lstStyle/>
        <a:p>
          <a:r>
            <a:rPr lang="en-US"/>
            <a:t>If you don’t know where you are going, any road will get you there.</a:t>
          </a:r>
          <a:br>
            <a:rPr lang="en-US"/>
          </a:br>
          <a:r>
            <a:rPr lang="en-US" i="1"/>
            <a:t>Lewis Carroll</a:t>
          </a:r>
          <a:endParaRPr lang="en-US"/>
        </a:p>
      </dgm:t>
    </dgm:pt>
    <dgm:pt modelId="{B4BFDCF7-26B2-4D77-8D1E-89AC58902814}" type="parTrans" cxnId="{0E81DF1A-6C11-42A6-A94C-C1A4772EC61A}">
      <dgm:prSet/>
      <dgm:spPr/>
      <dgm:t>
        <a:bodyPr/>
        <a:lstStyle/>
        <a:p>
          <a:endParaRPr lang="en-US"/>
        </a:p>
      </dgm:t>
    </dgm:pt>
    <dgm:pt modelId="{6CA06C69-8011-4CE3-9D83-3DD9D37BE111}" type="sibTrans" cxnId="{0E81DF1A-6C11-42A6-A94C-C1A4772EC61A}">
      <dgm:prSet/>
      <dgm:spPr/>
      <dgm:t>
        <a:bodyPr/>
        <a:lstStyle/>
        <a:p>
          <a:endParaRPr lang="en-US"/>
        </a:p>
      </dgm:t>
    </dgm:pt>
    <dgm:pt modelId="{178C607A-3047-4258-8E54-9CEE491C3B30}">
      <dgm:prSet/>
      <dgm:spPr/>
      <dgm:t>
        <a:bodyPr/>
        <a:lstStyle/>
        <a:p>
          <a:r>
            <a:rPr lang="en-US"/>
            <a:t>If you don’t know where you are going, you will end up someplace else.</a:t>
          </a:r>
          <a:br>
            <a:rPr lang="en-US"/>
          </a:br>
          <a:r>
            <a:rPr lang="en-US" i="1"/>
            <a:t>Yogi Berra</a:t>
          </a:r>
          <a:endParaRPr lang="en-US"/>
        </a:p>
      </dgm:t>
    </dgm:pt>
    <dgm:pt modelId="{4BC892DB-0618-4F6B-B11E-EFEFB62A91B4}" type="parTrans" cxnId="{209931F3-CE44-4D0B-BA9A-A0863676279A}">
      <dgm:prSet/>
      <dgm:spPr/>
      <dgm:t>
        <a:bodyPr/>
        <a:lstStyle/>
        <a:p>
          <a:endParaRPr lang="en-US"/>
        </a:p>
      </dgm:t>
    </dgm:pt>
    <dgm:pt modelId="{ED03C325-B085-4883-9632-4797110237E7}" type="sibTrans" cxnId="{209931F3-CE44-4D0B-BA9A-A0863676279A}">
      <dgm:prSet/>
      <dgm:spPr/>
      <dgm:t>
        <a:bodyPr/>
        <a:lstStyle/>
        <a:p>
          <a:endParaRPr lang="en-US"/>
        </a:p>
      </dgm:t>
    </dgm:pt>
    <dgm:pt modelId="{79232FBA-0911-44DB-AC18-F352A66ECBAE}">
      <dgm:prSet/>
      <dgm:spPr/>
      <dgm:t>
        <a:bodyPr/>
        <a:lstStyle/>
        <a:p>
          <a:r>
            <a:rPr lang="en-US"/>
            <a:t>Your potential, our passion; Where are you going today?</a:t>
          </a:r>
          <a:br>
            <a:rPr lang="en-US"/>
          </a:br>
          <a:r>
            <a:rPr lang="en-US" i="1"/>
            <a:t>Microsoft slogans</a:t>
          </a:r>
          <a:endParaRPr lang="en-US"/>
        </a:p>
      </dgm:t>
    </dgm:pt>
    <dgm:pt modelId="{051A0732-E8B2-4BC5-93FB-78A4EDCC6096}" type="parTrans" cxnId="{F20EC189-F065-4F62-A319-D6AF0FC42F87}">
      <dgm:prSet/>
      <dgm:spPr/>
      <dgm:t>
        <a:bodyPr/>
        <a:lstStyle/>
        <a:p>
          <a:endParaRPr lang="en-US"/>
        </a:p>
      </dgm:t>
    </dgm:pt>
    <dgm:pt modelId="{218D41A3-9A7D-4D5C-B268-131A1DA0B67F}" type="sibTrans" cxnId="{F20EC189-F065-4F62-A319-D6AF0FC42F87}">
      <dgm:prSet/>
      <dgm:spPr/>
      <dgm:t>
        <a:bodyPr/>
        <a:lstStyle/>
        <a:p>
          <a:endParaRPr lang="en-US"/>
        </a:p>
      </dgm:t>
    </dgm:pt>
    <dgm:pt modelId="{99ABF584-3424-460B-9519-BC20EBFC3A1C}">
      <dgm:prSet/>
      <dgm:spPr/>
      <dgm:t>
        <a:bodyPr/>
        <a:lstStyle/>
        <a:p>
          <a:r>
            <a:rPr lang="en-US"/>
            <a:t>People don’t know what they want until you show it to them.</a:t>
          </a:r>
          <a:br>
            <a:rPr lang="en-US"/>
          </a:br>
          <a:r>
            <a:rPr lang="en-US" i="1"/>
            <a:t>Steve Jobs</a:t>
          </a:r>
          <a:endParaRPr lang="en-US"/>
        </a:p>
      </dgm:t>
    </dgm:pt>
    <dgm:pt modelId="{A4762F26-56BC-4230-9BE9-B259273A055C}" type="parTrans" cxnId="{D2A69AAF-902A-4059-B1E0-385B8C83FE4F}">
      <dgm:prSet/>
      <dgm:spPr/>
      <dgm:t>
        <a:bodyPr/>
        <a:lstStyle/>
        <a:p>
          <a:endParaRPr lang="en-US"/>
        </a:p>
      </dgm:t>
    </dgm:pt>
    <dgm:pt modelId="{C0BD904D-FAE3-427F-B513-061BEC263C8A}" type="sibTrans" cxnId="{D2A69AAF-902A-4059-B1E0-385B8C83FE4F}">
      <dgm:prSet/>
      <dgm:spPr/>
      <dgm:t>
        <a:bodyPr/>
        <a:lstStyle/>
        <a:p>
          <a:endParaRPr lang="en-US"/>
        </a:p>
      </dgm:t>
    </dgm:pt>
    <dgm:pt modelId="{A6CB25FA-F8FA-4B91-AE0C-C6DE9014D23B}">
      <dgm:prSet/>
      <dgm:spPr/>
      <dgm:t>
        <a:bodyPr/>
        <a:lstStyle/>
        <a:p>
          <a:r>
            <a:rPr lang="en-US"/>
            <a:t>If people don’t know what they want, no development process will satisfy them.</a:t>
          </a:r>
          <a:br>
            <a:rPr lang="en-US"/>
          </a:br>
          <a:r>
            <a:rPr lang="en-US" i="1"/>
            <a:t>Gause &amp; Weinberg</a:t>
          </a:r>
          <a:endParaRPr lang="en-US"/>
        </a:p>
      </dgm:t>
    </dgm:pt>
    <dgm:pt modelId="{321BAED5-CB21-4C90-B04A-9158C037AD68}" type="parTrans" cxnId="{AB612368-247C-466E-A630-BCB39D7686A9}">
      <dgm:prSet/>
      <dgm:spPr/>
      <dgm:t>
        <a:bodyPr/>
        <a:lstStyle/>
        <a:p>
          <a:endParaRPr lang="en-US"/>
        </a:p>
      </dgm:t>
    </dgm:pt>
    <dgm:pt modelId="{4148ECD9-0031-458B-90B6-90AF4BD9CA18}" type="sibTrans" cxnId="{AB612368-247C-466E-A630-BCB39D7686A9}">
      <dgm:prSet/>
      <dgm:spPr/>
      <dgm:t>
        <a:bodyPr/>
        <a:lstStyle/>
        <a:p>
          <a:endParaRPr lang="en-US"/>
        </a:p>
      </dgm:t>
    </dgm:pt>
    <dgm:pt modelId="{AAC238D9-BCFF-442F-9A9C-C3F5B55099B5}">
      <dgm:prSet/>
      <dgm:spPr/>
      <dgm:t>
        <a:bodyPr/>
        <a:lstStyle/>
        <a:p>
          <a:r>
            <a:rPr lang="en-US" b="1"/>
            <a:t>Without requirements (of some sort) there can be no useful system development.</a:t>
          </a:r>
          <a:endParaRPr lang="en-US"/>
        </a:p>
      </dgm:t>
    </dgm:pt>
    <dgm:pt modelId="{170C949F-E7AF-4FB8-BC49-CC8EF97D40A4}" type="parTrans" cxnId="{072753D8-187F-4564-A4CE-210CDAF844D8}">
      <dgm:prSet/>
      <dgm:spPr/>
      <dgm:t>
        <a:bodyPr/>
        <a:lstStyle/>
        <a:p>
          <a:endParaRPr lang="en-US"/>
        </a:p>
      </dgm:t>
    </dgm:pt>
    <dgm:pt modelId="{26F8D51F-E7F3-4420-9A16-8095B4B00E23}" type="sibTrans" cxnId="{072753D8-187F-4564-A4CE-210CDAF844D8}">
      <dgm:prSet/>
      <dgm:spPr/>
      <dgm:t>
        <a:bodyPr/>
        <a:lstStyle/>
        <a:p>
          <a:endParaRPr lang="en-US"/>
        </a:p>
      </dgm:t>
    </dgm:pt>
    <dgm:pt modelId="{35C8283B-3F24-4CC4-8346-26F8A52188F3}" type="pres">
      <dgm:prSet presAssocID="{6B5E7054-0FFB-46FC-8E12-83CAEF9285D5}" presName="vert0" presStyleCnt="0">
        <dgm:presLayoutVars>
          <dgm:dir/>
          <dgm:animOne val="branch"/>
          <dgm:animLvl val="lvl"/>
        </dgm:presLayoutVars>
      </dgm:prSet>
      <dgm:spPr/>
    </dgm:pt>
    <dgm:pt modelId="{3F072F30-441B-44D6-9D4C-ED85EADA2E0A}" type="pres">
      <dgm:prSet presAssocID="{015A54B2-057C-4660-B9BB-7CCC5A0A3CAB}" presName="thickLine" presStyleLbl="alignNode1" presStyleIdx="0" presStyleCnt="6"/>
      <dgm:spPr/>
    </dgm:pt>
    <dgm:pt modelId="{2CE2AAE6-0B2D-4CD2-8AED-AEA0EBD25FDD}" type="pres">
      <dgm:prSet presAssocID="{015A54B2-057C-4660-B9BB-7CCC5A0A3CAB}" presName="horz1" presStyleCnt="0"/>
      <dgm:spPr/>
    </dgm:pt>
    <dgm:pt modelId="{38EA177A-B26E-49D5-A5DB-C859C055F60C}" type="pres">
      <dgm:prSet presAssocID="{015A54B2-057C-4660-B9BB-7CCC5A0A3CAB}" presName="tx1" presStyleLbl="revTx" presStyleIdx="0" presStyleCnt="6"/>
      <dgm:spPr/>
    </dgm:pt>
    <dgm:pt modelId="{D854B5BA-172D-4C5A-A0A5-3A656FDEACEF}" type="pres">
      <dgm:prSet presAssocID="{015A54B2-057C-4660-B9BB-7CCC5A0A3CAB}" presName="vert1" presStyleCnt="0"/>
      <dgm:spPr/>
    </dgm:pt>
    <dgm:pt modelId="{03C3B692-2C98-47AD-9B6B-6C9E6AEF8421}" type="pres">
      <dgm:prSet presAssocID="{178C607A-3047-4258-8E54-9CEE491C3B30}" presName="thickLine" presStyleLbl="alignNode1" presStyleIdx="1" presStyleCnt="6"/>
      <dgm:spPr/>
    </dgm:pt>
    <dgm:pt modelId="{BD1B3D82-D83E-4B76-B0C2-6909E80F2ABA}" type="pres">
      <dgm:prSet presAssocID="{178C607A-3047-4258-8E54-9CEE491C3B30}" presName="horz1" presStyleCnt="0"/>
      <dgm:spPr/>
    </dgm:pt>
    <dgm:pt modelId="{10115D36-ECAD-4891-9EFA-5D60DF7F56F4}" type="pres">
      <dgm:prSet presAssocID="{178C607A-3047-4258-8E54-9CEE491C3B30}" presName="tx1" presStyleLbl="revTx" presStyleIdx="1" presStyleCnt="6"/>
      <dgm:spPr/>
    </dgm:pt>
    <dgm:pt modelId="{A98D580B-FB98-48CF-9517-3BA91677F388}" type="pres">
      <dgm:prSet presAssocID="{178C607A-3047-4258-8E54-9CEE491C3B30}" presName="vert1" presStyleCnt="0"/>
      <dgm:spPr/>
    </dgm:pt>
    <dgm:pt modelId="{1533AEF3-5355-49C8-9222-121B06B4F20F}" type="pres">
      <dgm:prSet presAssocID="{79232FBA-0911-44DB-AC18-F352A66ECBAE}" presName="thickLine" presStyleLbl="alignNode1" presStyleIdx="2" presStyleCnt="6"/>
      <dgm:spPr/>
    </dgm:pt>
    <dgm:pt modelId="{F2B13439-21BE-44A0-A17E-AC65D166DDC2}" type="pres">
      <dgm:prSet presAssocID="{79232FBA-0911-44DB-AC18-F352A66ECBAE}" presName="horz1" presStyleCnt="0"/>
      <dgm:spPr/>
    </dgm:pt>
    <dgm:pt modelId="{FD0802A9-AC5D-4B9F-AA81-23A9981440BD}" type="pres">
      <dgm:prSet presAssocID="{79232FBA-0911-44DB-AC18-F352A66ECBAE}" presName="tx1" presStyleLbl="revTx" presStyleIdx="2" presStyleCnt="6"/>
      <dgm:spPr/>
    </dgm:pt>
    <dgm:pt modelId="{7B8D9F46-51AE-4C2C-A529-11209329560C}" type="pres">
      <dgm:prSet presAssocID="{79232FBA-0911-44DB-AC18-F352A66ECBAE}" presName="vert1" presStyleCnt="0"/>
      <dgm:spPr/>
    </dgm:pt>
    <dgm:pt modelId="{B00C0E0F-6603-48E8-BF2E-AA2371037E7E}" type="pres">
      <dgm:prSet presAssocID="{99ABF584-3424-460B-9519-BC20EBFC3A1C}" presName="thickLine" presStyleLbl="alignNode1" presStyleIdx="3" presStyleCnt="6"/>
      <dgm:spPr/>
    </dgm:pt>
    <dgm:pt modelId="{D6B82F0F-0E95-4CE8-B2BA-417B796A9DB4}" type="pres">
      <dgm:prSet presAssocID="{99ABF584-3424-460B-9519-BC20EBFC3A1C}" presName="horz1" presStyleCnt="0"/>
      <dgm:spPr/>
    </dgm:pt>
    <dgm:pt modelId="{C5E48F84-DA23-47F1-95E3-2122D4E33CB9}" type="pres">
      <dgm:prSet presAssocID="{99ABF584-3424-460B-9519-BC20EBFC3A1C}" presName="tx1" presStyleLbl="revTx" presStyleIdx="3" presStyleCnt="6"/>
      <dgm:spPr/>
    </dgm:pt>
    <dgm:pt modelId="{36945DF2-730A-403A-9FAE-3C4B9075D8D4}" type="pres">
      <dgm:prSet presAssocID="{99ABF584-3424-460B-9519-BC20EBFC3A1C}" presName="vert1" presStyleCnt="0"/>
      <dgm:spPr/>
    </dgm:pt>
    <dgm:pt modelId="{D32DA6CD-7A5B-49DE-AE95-B001B78BF840}" type="pres">
      <dgm:prSet presAssocID="{A6CB25FA-F8FA-4B91-AE0C-C6DE9014D23B}" presName="thickLine" presStyleLbl="alignNode1" presStyleIdx="4" presStyleCnt="6"/>
      <dgm:spPr/>
    </dgm:pt>
    <dgm:pt modelId="{DCFEDE2F-000C-407F-997D-5073152F6BF1}" type="pres">
      <dgm:prSet presAssocID="{A6CB25FA-F8FA-4B91-AE0C-C6DE9014D23B}" presName="horz1" presStyleCnt="0"/>
      <dgm:spPr/>
    </dgm:pt>
    <dgm:pt modelId="{FCF44D9D-5D91-4B52-8E5C-B0357502A86B}" type="pres">
      <dgm:prSet presAssocID="{A6CB25FA-F8FA-4B91-AE0C-C6DE9014D23B}" presName="tx1" presStyleLbl="revTx" presStyleIdx="4" presStyleCnt="6"/>
      <dgm:spPr/>
    </dgm:pt>
    <dgm:pt modelId="{65F79A83-0F86-457A-8781-ACE77C7023EE}" type="pres">
      <dgm:prSet presAssocID="{A6CB25FA-F8FA-4B91-AE0C-C6DE9014D23B}" presName="vert1" presStyleCnt="0"/>
      <dgm:spPr/>
    </dgm:pt>
    <dgm:pt modelId="{1BECF111-A10C-4DC5-A3A5-FD2EAB33B468}" type="pres">
      <dgm:prSet presAssocID="{AAC238D9-BCFF-442F-9A9C-C3F5B55099B5}" presName="thickLine" presStyleLbl="alignNode1" presStyleIdx="5" presStyleCnt="6"/>
      <dgm:spPr/>
    </dgm:pt>
    <dgm:pt modelId="{9333C460-ED28-4FC3-B5C5-8C7261B195AC}" type="pres">
      <dgm:prSet presAssocID="{AAC238D9-BCFF-442F-9A9C-C3F5B55099B5}" presName="horz1" presStyleCnt="0"/>
      <dgm:spPr/>
    </dgm:pt>
    <dgm:pt modelId="{DAF2C772-0987-422F-8680-071379FB1F46}" type="pres">
      <dgm:prSet presAssocID="{AAC238D9-BCFF-442F-9A9C-C3F5B55099B5}" presName="tx1" presStyleLbl="revTx" presStyleIdx="5" presStyleCnt="6"/>
      <dgm:spPr/>
    </dgm:pt>
    <dgm:pt modelId="{41F494AB-CC8B-4C3B-B515-FAC84DCA69C5}" type="pres">
      <dgm:prSet presAssocID="{AAC238D9-BCFF-442F-9A9C-C3F5B55099B5}" presName="vert1" presStyleCnt="0"/>
      <dgm:spPr/>
    </dgm:pt>
  </dgm:ptLst>
  <dgm:cxnLst>
    <dgm:cxn modelId="{0D339006-995D-4A48-B6E7-B2DB6DD88C62}" type="presOf" srcId="{AAC238D9-BCFF-442F-9A9C-C3F5B55099B5}" destId="{DAF2C772-0987-422F-8680-071379FB1F46}" srcOrd="0" destOrd="0" presId="urn:microsoft.com/office/officeart/2008/layout/LinedList"/>
    <dgm:cxn modelId="{0E81DF1A-6C11-42A6-A94C-C1A4772EC61A}" srcId="{6B5E7054-0FFB-46FC-8E12-83CAEF9285D5}" destId="{015A54B2-057C-4660-B9BB-7CCC5A0A3CAB}" srcOrd="0" destOrd="0" parTransId="{B4BFDCF7-26B2-4D77-8D1E-89AC58902814}" sibTransId="{6CA06C69-8011-4CE3-9D83-3DD9D37BE111}"/>
    <dgm:cxn modelId="{115CEF2A-59B0-4130-8E94-96ABEA89625A}" type="presOf" srcId="{6B5E7054-0FFB-46FC-8E12-83CAEF9285D5}" destId="{35C8283B-3F24-4CC4-8346-26F8A52188F3}" srcOrd="0" destOrd="0" presId="urn:microsoft.com/office/officeart/2008/layout/LinedList"/>
    <dgm:cxn modelId="{CED99F3F-ADE5-4547-85A0-75C6745E8988}" type="presOf" srcId="{79232FBA-0911-44DB-AC18-F352A66ECBAE}" destId="{FD0802A9-AC5D-4B9F-AA81-23A9981440BD}" srcOrd="0" destOrd="0" presId="urn:microsoft.com/office/officeart/2008/layout/LinedList"/>
    <dgm:cxn modelId="{DCD5EE41-4347-43EB-A038-B385503F1FEC}" type="presOf" srcId="{99ABF584-3424-460B-9519-BC20EBFC3A1C}" destId="{C5E48F84-DA23-47F1-95E3-2122D4E33CB9}" srcOrd="0" destOrd="0" presId="urn:microsoft.com/office/officeart/2008/layout/LinedList"/>
    <dgm:cxn modelId="{AB612368-247C-466E-A630-BCB39D7686A9}" srcId="{6B5E7054-0FFB-46FC-8E12-83CAEF9285D5}" destId="{A6CB25FA-F8FA-4B91-AE0C-C6DE9014D23B}" srcOrd="4" destOrd="0" parTransId="{321BAED5-CB21-4C90-B04A-9158C037AD68}" sibTransId="{4148ECD9-0031-458B-90B6-90AF4BD9CA18}"/>
    <dgm:cxn modelId="{F20EC189-F065-4F62-A319-D6AF0FC42F87}" srcId="{6B5E7054-0FFB-46FC-8E12-83CAEF9285D5}" destId="{79232FBA-0911-44DB-AC18-F352A66ECBAE}" srcOrd="2" destOrd="0" parTransId="{051A0732-E8B2-4BC5-93FB-78A4EDCC6096}" sibTransId="{218D41A3-9A7D-4D5C-B268-131A1DA0B67F}"/>
    <dgm:cxn modelId="{CD8944A1-E965-47C8-9ED4-FFAA1A2FD8F6}" type="presOf" srcId="{015A54B2-057C-4660-B9BB-7CCC5A0A3CAB}" destId="{38EA177A-B26E-49D5-A5DB-C859C055F60C}" srcOrd="0" destOrd="0" presId="urn:microsoft.com/office/officeart/2008/layout/LinedList"/>
    <dgm:cxn modelId="{D2A69AAF-902A-4059-B1E0-385B8C83FE4F}" srcId="{6B5E7054-0FFB-46FC-8E12-83CAEF9285D5}" destId="{99ABF584-3424-460B-9519-BC20EBFC3A1C}" srcOrd="3" destOrd="0" parTransId="{A4762F26-56BC-4230-9BE9-B259273A055C}" sibTransId="{C0BD904D-FAE3-427F-B513-061BEC263C8A}"/>
    <dgm:cxn modelId="{072753D8-187F-4564-A4CE-210CDAF844D8}" srcId="{6B5E7054-0FFB-46FC-8E12-83CAEF9285D5}" destId="{AAC238D9-BCFF-442F-9A9C-C3F5B55099B5}" srcOrd="5" destOrd="0" parTransId="{170C949F-E7AF-4FB8-BC49-CC8EF97D40A4}" sibTransId="{26F8D51F-E7F3-4420-9A16-8095B4B00E23}"/>
    <dgm:cxn modelId="{327694DC-8170-4475-8AD8-8BDF19AC2F64}" type="presOf" srcId="{A6CB25FA-F8FA-4B91-AE0C-C6DE9014D23B}" destId="{FCF44D9D-5D91-4B52-8E5C-B0357502A86B}" srcOrd="0" destOrd="0" presId="urn:microsoft.com/office/officeart/2008/layout/LinedList"/>
    <dgm:cxn modelId="{903BBFE9-60ED-4C7F-AAE1-9C6AD2E2920D}" type="presOf" srcId="{178C607A-3047-4258-8E54-9CEE491C3B30}" destId="{10115D36-ECAD-4891-9EFA-5D60DF7F56F4}" srcOrd="0" destOrd="0" presId="urn:microsoft.com/office/officeart/2008/layout/LinedList"/>
    <dgm:cxn modelId="{209931F3-CE44-4D0B-BA9A-A0863676279A}" srcId="{6B5E7054-0FFB-46FC-8E12-83CAEF9285D5}" destId="{178C607A-3047-4258-8E54-9CEE491C3B30}" srcOrd="1" destOrd="0" parTransId="{4BC892DB-0618-4F6B-B11E-EFEFB62A91B4}" sibTransId="{ED03C325-B085-4883-9632-4797110237E7}"/>
    <dgm:cxn modelId="{6EF6E2B2-73A8-46F9-B3CB-825AD8FEE70C}" type="presParOf" srcId="{35C8283B-3F24-4CC4-8346-26F8A52188F3}" destId="{3F072F30-441B-44D6-9D4C-ED85EADA2E0A}" srcOrd="0" destOrd="0" presId="urn:microsoft.com/office/officeart/2008/layout/LinedList"/>
    <dgm:cxn modelId="{D7DD047A-E536-44D9-A483-76B77C0D24B4}" type="presParOf" srcId="{35C8283B-3F24-4CC4-8346-26F8A52188F3}" destId="{2CE2AAE6-0B2D-4CD2-8AED-AEA0EBD25FDD}" srcOrd="1" destOrd="0" presId="urn:microsoft.com/office/officeart/2008/layout/LinedList"/>
    <dgm:cxn modelId="{AACE4C23-BBF3-4DDE-89AF-6F20A02DF658}" type="presParOf" srcId="{2CE2AAE6-0B2D-4CD2-8AED-AEA0EBD25FDD}" destId="{38EA177A-B26E-49D5-A5DB-C859C055F60C}" srcOrd="0" destOrd="0" presId="urn:microsoft.com/office/officeart/2008/layout/LinedList"/>
    <dgm:cxn modelId="{D2E0CC9F-B9F9-423C-9B51-41CB8F4B85AB}" type="presParOf" srcId="{2CE2AAE6-0B2D-4CD2-8AED-AEA0EBD25FDD}" destId="{D854B5BA-172D-4C5A-A0A5-3A656FDEACEF}" srcOrd="1" destOrd="0" presId="urn:microsoft.com/office/officeart/2008/layout/LinedList"/>
    <dgm:cxn modelId="{3D42F106-D17D-48B4-8685-87CF7A469F99}" type="presParOf" srcId="{35C8283B-3F24-4CC4-8346-26F8A52188F3}" destId="{03C3B692-2C98-47AD-9B6B-6C9E6AEF8421}" srcOrd="2" destOrd="0" presId="urn:microsoft.com/office/officeart/2008/layout/LinedList"/>
    <dgm:cxn modelId="{A540E664-5529-4002-8ED3-5FA219223DF8}" type="presParOf" srcId="{35C8283B-3F24-4CC4-8346-26F8A52188F3}" destId="{BD1B3D82-D83E-4B76-B0C2-6909E80F2ABA}" srcOrd="3" destOrd="0" presId="urn:microsoft.com/office/officeart/2008/layout/LinedList"/>
    <dgm:cxn modelId="{896EB2FD-A3F2-4557-8DBB-F5F3916ED041}" type="presParOf" srcId="{BD1B3D82-D83E-4B76-B0C2-6909E80F2ABA}" destId="{10115D36-ECAD-4891-9EFA-5D60DF7F56F4}" srcOrd="0" destOrd="0" presId="urn:microsoft.com/office/officeart/2008/layout/LinedList"/>
    <dgm:cxn modelId="{3EC98EC5-97D3-4DC3-879C-4C43AB0DCA92}" type="presParOf" srcId="{BD1B3D82-D83E-4B76-B0C2-6909E80F2ABA}" destId="{A98D580B-FB98-48CF-9517-3BA91677F388}" srcOrd="1" destOrd="0" presId="urn:microsoft.com/office/officeart/2008/layout/LinedList"/>
    <dgm:cxn modelId="{692B8D35-09FE-4DFA-9E3A-93869CC1FA2B}" type="presParOf" srcId="{35C8283B-3F24-4CC4-8346-26F8A52188F3}" destId="{1533AEF3-5355-49C8-9222-121B06B4F20F}" srcOrd="4" destOrd="0" presId="urn:microsoft.com/office/officeart/2008/layout/LinedList"/>
    <dgm:cxn modelId="{FA751670-65E6-4BDB-85B9-21AB7C20B4D0}" type="presParOf" srcId="{35C8283B-3F24-4CC4-8346-26F8A52188F3}" destId="{F2B13439-21BE-44A0-A17E-AC65D166DDC2}" srcOrd="5" destOrd="0" presId="urn:microsoft.com/office/officeart/2008/layout/LinedList"/>
    <dgm:cxn modelId="{6AAEC947-8DD5-4CFC-86D6-23662294FB54}" type="presParOf" srcId="{F2B13439-21BE-44A0-A17E-AC65D166DDC2}" destId="{FD0802A9-AC5D-4B9F-AA81-23A9981440BD}" srcOrd="0" destOrd="0" presId="urn:microsoft.com/office/officeart/2008/layout/LinedList"/>
    <dgm:cxn modelId="{B5267775-19B2-43E5-8369-750A645D75E5}" type="presParOf" srcId="{F2B13439-21BE-44A0-A17E-AC65D166DDC2}" destId="{7B8D9F46-51AE-4C2C-A529-11209329560C}" srcOrd="1" destOrd="0" presId="urn:microsoft.com/office/officeart/2008/layout/LinedList"/>
    <dgm:cxn modelId="{A443899C-8DA5-4980-AAAB-39567F21C83B}" type="presParOf" srcId="{35C8283B-3F24-4CC4-8346-26F8A52188F3}" destId="{B00C0E0F-6603-48E8-BF2E-AA2371037E7E}" srcOrd="6" destOrd="0" presId="urn:microsoft.com/office/officeart/2008/layout/LinedList"/>
    <dgm:cxn modelId="{E1E2FE29-B509-4B0D-8A6A-36EC905C5541}" type="presParOf" srcId="{35C8283B-3F24-4CC4-8346-26F8A52188F3}" destId="{D6B82F0F-0E95-4CE8-B2BA-417B796A9DB4}" srcOrd="7" destOrd="0" presId="urn:microsoft.com/office/officeart/2008/layout/LinedList"/>
    <dgm:cxn modelId="{B317B391-3337-4525-A7C4-8195D7FDA690}" type="presParOf" srcId="{D6B82F0F-0E95-4CE8-B2BA-417B796A9DB4}" destId="{C5E48F84-DA23-47F1-95E3-2122D4E33CB9}" srcOrd="0" destOrd="0" presId="urn:microsoft.com/office/officeart/2008/layout/LinedList"/>
    <dgm:cxn modelId="{4CD018BF-A9E7-4178-B71B-487BDF465B0B}" type="presParOf" srcId="{D6B82F0F-0E95-4CE8-B2BA-417B796A9DB4}" destId="{36945DF2-730A-403A-9FAE-3C4B9075D8D4}" srcOrd="1" destOrd="0" presId="urn:microsoft.com/office/officeart/2008/layout/LinedList"/>
    <dgm:cxn modelId="{0866F187-91C1-424D-8FA8-40D404929B46}" type="presParOf" srcId="{35C8283B-3F24-4CC4-8346-26F8A52188F3}" destId="{D32DA6CD-7A5B-49DE-AE95-B001B78BF840}" srcOrd="8" destOrd="0" presId="urn:microsoft.com/office/officeart/2008/layout/LinedList"/>
    <dgm:cxn modelId="{6E30919A-0C53-4677-B412-054995C200C7}" type="presParOf" srcId="{35C8283B-3F24-4CC4-8346-26F8A52188F3}" destId="{DCFEDE2F-000C-407F-997D-5073152F6BF1}" srcOrd="9" destOrd="0" presId="urn:microsoft.com/office/officeart/2008/layout/LinedList"/>
    <dgm:cxn modelId="{DCA4AA82-A02F-4880-8EF1-F9DBE47F1FED}" type="presParOf" srcId="{DCFEDE2F-000C-407F-997D-5073152F6BF1}" destId="{FCF44D9D-5D91-4B52-8E5C-B0357502A86B}" srcOrd="0" destOrd="0" presId="urn:microsoft.com/office/officeart/2008/layout/LinedList"/>
    <dgm:cxn modelId="{0142794B-D51A-46FF-9B50-52AA9659D0CC}" type="presParOf" srcId="{DCFEDE2F-000C-407F-997D-5073152F6BF1}" destId="{65F79A83-0F86-457A-8781-ACE77C7023EE}" srcOrd="1" destOrd="0" presId="urn:microsoft.com/office/officeart/2008/layout/LinedList"/>
    <dgm:cxn modelId="{A17D49BE-2C20-4767-A827-AEF089453D06}" type="presParOf" srcId="{35C8283B-3F24-4CC4-8346-26F8A52188F3}" destId="{1BECF111-A10C-4DC5-A3A5-FD2EAB33B468}" srcOrd="10" destOrd="0" presId="urn:microsoft.com/office/officeart/2008/layout/LinedList"/>
    <dgm:cxn modelId="{928A3B09-5275-4FEE-9131-B842733128BD}" type="presParOf" srcId="{35C8283B-3F24-4CC4-8346-26F8A52188F3}" destId="{9333C460-ED28-4FC3-B5C5-8C7261B195AC}" srcOrd="11" destOrd="0" presId="urn:microsoft.com/office/officeart/2008/layout/LinedList"/>
    <dgm:cxn modelId="{FB1CF4F3-EE61-43EF-B315-B974D800EC5B}" type="presParOf" srcId="{9333C460-ED28-4FC3-B5C5-8C7261B195AC}" destId="{DAF2C772-0987-422F-8680-071379FB1F46}" srcOrd="0" destOrd="0" presId="urn:microsoft.com/office/officeart/2008/layout/LinedList"/>
    <dgm:cxn modelId="{31DB676A-0D37-4F69-94A8-23508E4614CD}" type="presParOf" srcId="{9333C460-ED28-4FC3-B5C5-8C7261B195AC}" destId="{41F494AB-CC8B-4C3B-B515-FAC84DCA69C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72F30-441B-44D6-9D4C-ED85EADA2E0A}">
      <dsp:nvSpPr>
        <dsp:cNvPr id="0" name=""/>
        <dsp:cNvSpPr/>
      </dsp:nvSpPr>
      <dsp:spPr>
        <a:xfrm>
          <a:off x="0" y="3116"/>
          <a:ext cx="6142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A177A-B26E-49D5-A5DB-C859C055F60C}">
      <dsp:nvSpPr>
        <dsp:cNvPr id="0" name=""/>
        <dsp:cNvSpPr/>
      </dsp:nvSpPr>
      <dsp:spPr>
        <a:xfrm>
          <a:off x="0" y="3116"/>
          <a:ext cx="6142181" cy="106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If you don’t know where you are going, any road will get you there.</a:t>
          </a:r>
          <a:br>
            <a:rPr lang="en-US" sz="2100" kern="1200"/>
          </a:br>
          <a:r>
            <a:rPr lang="en-US" sz="2100" i="1" kern="1200"/>
            <a:t>Lewis Carroll</a:t>
          </a:r>
          <a:endParaRPr lang="en-US" sz="2100" kern="1200"/>
        </a:p>
      </dsp:txBody>
      <dsp:txXfrm>
        <a:off x="0" y="3116"/>
        <a:ext cx="6142181" cy="1062713"/>
      </dsp:txXfrm>
    </dsp:sp>
    <dsp:sp modelId="{03C3B692-2C98-47AD-9B6B-6C9E6AEF8421}">
      <dsp:nvSpPr>
        <dsp:cNvPr id="0" name=""/>
        <dsp:cNvSpPr/>
      </dsp:nvSpPr>
      <dsp:spPr>
        <a:xfrm>
          <a:off x="0" y="1065829"/>
          <a:ext cx="6142181" cy="0"/>
        </a:xfrm>
        <a:prstGeom prst="line">
          <a:avLst/>
        </a:prstGeom>
        <a:solidFill>
          <a:schemeClr val="accent2">
            <a:hueOff val="-264675"/>
            <a:satOff val="298"/>
            <a:lumOff val="706"/>
            <a:alphaOff val="0"/>
          </a:schemeClr>
        </a:solidFill>
        <a:ln w="12700"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15D36-ECAD-4891-9EFA-5D60DF7F56F4}">
      <dsp:nvSpPr>
        <dsp:cNvPr id="0" name=""/>
        <dsp:cNvSpPr/>
      </dsp:nvSpPr>
      <dsp:spPr>
        <a:xfrm>
          <a:off x="0" y="1065829"/>
          <a:ext cx="6142181" cy="106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If you don’t know where you are going, you will end up someplace else.</a:t>
          </a:r>
          <a:br>
            <a:rPr lang="en-US" sz="2100" kern="1200"/>
          </a:br>
          <a:r>
            <a:rPr lang="en-US" sz="2100" i="1" kern="1200"/>
            <a:t>Yogi Berra</a:t>
          </a:r>
          <a:endParaRPr lang="en-US" sz="2100" kern="1200"/>
        </a:p>
      </dsp:txBody>
      <dsp:txXfrm>
        <a:off x="0" y="1065829"/>
        <a:ext cx="6142181" cy="1062713"/>
      </dsp:txXfrm>
    </dsp:sp>
    <dsp:sp modelId="{1533AEF3-5355-49C8-9222-121B06B4F20F}">
      <dsp:nvSpPr>
        <dsp:cNvPr id="0" name=""/>
        <dsp:cNvSpPr/>
      </dsp:nvSpPr>
      <dsp:spPr>
        <a:xfrm>
          <a:off x="0" y="2128542"/>
          <a:ext cx="6142181" cy="0"/>
        </a:xfrm>
        <a:prstGeom prst="line">
          <a:avLst/>
        </a:prstGeom>
        <a:solidFill>
          <a:schemeClr val="accent2">
            <a:hueOff val="-529349"/>
            <a:satOff val="597"/>
            <a:lumOff val="1412"/>
            <a:alphaOff val="0"/>
          </a:schemeClr>
        </a:solidFill>
        <a:ln w="12700"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802A9-AC5D-4B9F-AA81-23A9981440BD}">
      <dsp:nvSpPr>
        <dsp:cNvPr id="0" name=""/>
        <dsp:cNvSpPr/>
      </dsp:nvSpPr>
      <dsp:spPr>
        <a:xfrm>
          <a:off x="0" y="2128542"/>
          <a:ext cx="6142181" cy="106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Your potential, our passion; Where are you going today?</a:t>
          </a:r>
          <a:br>
            <a:rPr lang="en-US" sz="2100" kern="1200"/>
          </a:br>
          <a:r>
            <a:rPr lang="en-US" sz="2100" i="1" kern="1200"/>
            <a:t>Microsoft slogans</a:t>
          </a:r>
          <a:endParaRPr lang="en-US" sz="2100" kern="1200"/>
        </a:p>
      </dsp:txBody>
      <dsp:txXfrm>
        <a:off x="0" y="2128542"/>
        <a:ext cx="6142181" cy="1062713"/>
      </dsp:txXfrm>
    </dsp:sp>
    <dsp:sp modelId="{B00C0E0F-6603-48E8-BF2E-AA2371037E7E}">
      <dsp:nvSpPr>
        <dsp:cNvPr id="0" name=""/>
        <dsp:cNvSpPr/>
      </dsp:nvSpPr>
      <dsp:spPr>
        <a:xfrm>
          <a:off x="0" y="3191256"/>
          <a:ext cx="6142181" cy="0"/>
        </a:xfrm>
        <a:prstGeom prst="line">
          <a:avLst/>
        </a:prstGeom>
        <a:solidFill>
          <a:schemeClr val="accent2">
            <a:hueOff val="-794024"/>
            <a:satOff val="895"/>
            <a:lumOff val="2118"/>
            <a:alphaOff val="0"/>
          </a:schemeClr>
        </a:solidFill>
        <a:ln w="12700"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E48F84-DA23-47F1-95E3-2122D4E33CB9}">
      <dsp:nvSpPr>
        <dsp:cNvPr id="0" name=""/>
        <dsp:cNvSpPr/>
      </dsp:nvSpPr>
      <dsp:spPr>
        <a:xfrm>
          <a:off x="0" y="3191256"/>
          <a:ext cx="6142181" cy="106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People don’t know what they want until you show it to them.</a:t>
          </a:r>
          <a:br>
            <a:rPr lang="en-US" sz="2100" kern="1200"/>
          </a:br>
          <a:r>
            <a:rPr lang="en-US" sz="2100" i="1" kern="1200"/>
            <a:t>Steve Jobs</a:t>
          </a:r>
          <a:endParaRPr lang="en-US" sz="2100" kern="1200"/>
        </a:p>
      </dsp:txBody>
      <dsp:txXfrm>
        <a:off x="0" y="3191256"/>
        <a:ext cx="6142181" cy="1062713"/>
      </dsp:txXfrm>
    </dsp:sp>
    <dsp:sp modelId="{D32DA6CD-7A5B-49DE-AE95-B001B78BF840}">
      <dsp:nvSpPr>
        <dsp:cNvPr id="0" name=""/>
        <dsp:cNvSpPr/>
      </dsp:nvSpPr>
      <dsp:spPr>
        <a:xfrm>
          <a:off x="0" y="4253969"/>
          <a:ext cx="6142181" cy="0"/>
        </a:xfrm>
        <a:prstGeom prst="line">
          <a:avLst/>
        </a:prstGeom>
        <a:solidFill>
          <a:schemeClr val="accent2">
            <a:hueOff val="-1058698"/>
            <a:satOff val="1194"/>
            <a:lumOff val="2824"/>
            <a:alphaOff val="0"/>
          </a:schemeClr>
        </a:solidFill>
        <a:ln w="12700"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44D9D-5D91-4B52-8E5C-B0357502A86B}">
      <dsp:nvSpPr>
        <dsp:cNvPr id="0" name=""/>
        <dsp:cNvSpPr/>
      </dsp:nvSpPr>
      <dsp:spPr>
        <a:xfrm>
          <a:off x="0" y="4253969"/>
          <a:ext cx="6142181" cy="106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If people don’t know what they want, no development process will satisfy them.</a:t>
          </a:r>
          <a:br>
            <a:rPr lang="en-US" sz="2100" kern="1200"/>
          </a:br>
          <a:r>
            <a:rPr lang="en-US" sz="2100" i="1" kern="1200"/>
            <a:t>Gause &amp; Weinberg</a:t>
          </a:r>
          <a:endParaRPr lang="en-US" sz="2100" kern="1200"/>
        </a:p>
      </dsp:txBody>
      <dsp:txXfrm>
        <a:off x="0" y="4253969"/>
        <a:ext cx="6142181" cy="1062713"/>
      </dsp:txXfrm>
    </dsp:sp>
    <dsp:sp modelId="{1BECF111-A10C-4DC5-A3A5-FD2EAB33B468}">
      <dsp:nvSpPr>
        <dsp:cNvPr id="0" name=""/>
        <dsp:cNvSpPr/>
      </dsp:nvSpPr>
      <dsp:spPr>
        <a:xfrm>
          <a:off x="0" y="5316682"/>
          <a:ext cx="6142181" cy="0"/>
        </a:xfrm>
        <a:prstGeom prst="line">
          <a:avLst/>
        </a:prstGeom>
        <a:solidFill>
          <a:schemeClr val="accent2">
            <a:hueOff val="-1323373"/>
            <a:satOff val="1492"/>
            <a:lumOff val="3530"/>
            <a:alphaOff val="0"/>
          </a:schemeClr>
        </a:solidFill>
        <a:ln w="12700"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2C772-0987-422F-8680-071379FB1F46}">
      <dsp:nvSpPr>
        <dsp:cNvPr id="0" name=""/>
        <dsp:cNvSpPr/>
      </dsp:nvSpPr>
      <dsp:spPr>
        <a:xfrm>
          <a:off x="0" y="5316682"/>
          <a:ext cx="6142181" cy="1062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Without requirements (of some sort) there can be no useful system development.</a:t>
          </a:r>
          <a:endParaRPr lang="en-US" sz="2100" kern="1200"/>
        </a:p>
      </dsp:txBody>
      <dsp:txXfrm>
        <a:off x="0" y="5316682"/>
        <a:ext cx="6142181" cy="10627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2B540F7-B87F-4F22-A341-7A0B62FA403A}" type="datetimeFigureOut">
              <a:rPr lang="en-US" smtClean="0"/>
              <a:t>8/31/2022</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26ED7F1C-B8AD-4641-BF9B-562D2AD3565F}" type="slidenum">
              <a:rPr lang="en-US" smtClean="0"/>
              <a:t>‹#›</a:t>
            </a:fld>
            <a:endParaRPr lang="en-US"/>
          </a:p>
        </p:txBody>
      </p:sp>
    </p:spTree>
    <p:extLst>
      <p:ext uri="{BB962C8B-B14F-4D97-AF65-F5344CB8AC3E}">
        <p14:creationId xmlns:p14="http://schemas.microsoft.com/office/powerpoint/2010/main" val="59387413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540F7-B87F-4F22-A341-7A0B62FA403A}"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4125215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540F7-B87F-4F22-A341-7A0B62FA403A}" type="datetimeFigureOut">
              <a:rPr lang="en-US" smtClean="0"/>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1726220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B540F7-B87F-4F22-A341-7A0B62FA403A}" type="datetimeFigureOut">
              <a:rPr lang="en-US" smtClean="0"/>
              <a:t>8/31/2022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277996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2B540F7-B87F-4F22-A341-7A0B62FA403A}" type="datetimeFigureOut">
              <a:rPr lang="en-US" smtClean="0"/>
              <a:t>8/31/2022</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109956627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B540F7-B87F-4F22-A341-7A0B62FA403A}" type="datetimeFigureOut">
              <a:rPr lang="en-US" smtClean="0"/>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58989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B540F7-B87F-4F22-A341-7A0B62FA403A}" type="datetimeFigureOut">
              <a:rPr lang="en-US" smtClean="0"/>
              <a:t>8/31/2022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241929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B540F7-B87F-4F22-A341-7A0B62FA403A}" type="datetimeFigureOut">
              <a:rPr lang="en-US" smtClean="0"/>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340019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540F7-B87F-4F22-A341-7A0B62FA403A}" type="datetimeFigureOut">
              <a:rPr lang="en-US" smtClean="0"/>
              <a:t>8/31/2022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D7F1C-B8AD-4641-BF9B-562D2AD3565F}" type="slidenum">
              <a:rPr lang="en-US" smtClean="0"/>
              <a:t>‹#›</a:t>
            </a:fld>
            <a:endParaRPr lang="en-US"/>
          </a:p>
        </p:txBody>
      </p:sp>
    </p:spTree>
    <p:extLst>
      <p:ext uri="{BB962C8B-B14F-4D97-AF65-F5344CB8AC3E}">
        <p14:creationId xmlns:p14="http://schemas.microsoft.com/office/powerpoint/2010/main" val="247062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2B540F7-B87F-4F22-A341-7A0B62FA403A}" type="datetimeFigureOut">
              <a:rPr lang="en-US" smtClean="0"/>
              <a:t>8/31/2022</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26ED7F1C-B8AD-4641-BF9B-562D2AD3565F}"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986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2B540F7-B87F-4F22-A341-7A0B62FA403A}" type="datetimeFigureOut">
              <a:rPr lang="en-US" smtClean="0"/>
              <a:t>8/31/2022</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26ED7F1C-B8AD-4641-BF9B-562D2AD3565F}"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324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2B540F7-B87F-4F22-A341-7A0B62FA403A}" type="datetimeFigureOut">
              <a:rPr lang="en-US" smtClean="0"/>
              <a:t>8/31/2022</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6ED7F1C-B8AD-4641-BF9B-562D2AD3565F}" type="slidenum">
              <a:rPr lang="en-US" smtClean="0"/>
              <a:t>‹#›</a:t>
            </a:fld>
            <a:endParaRPr lang="en-US"/>
          </a:p>
        </p:txBody>
      </p:sp>
    </p:spTree>
    <p:extLst>
      <p:ext uri="{BB962C8B-B14F-4D97-AF65-F5344CB8AC3E}">
        <p14:creationId xmlns:p14="http://schemas.microsoft.com/office/powerpoint/2010/main" val="2339047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ED9C0-219F-03BE-D6FE-B798AE4539F3}"/>
              </a:ext>
            </a:extLst>
          </p:cNvPr>
          <p:cNvSpPr>
            <a:spLocks noGrp="1"/>
          </p:cNvSpPr>
          <p:nvPr>
            <p:ph type="title"/>
          </p:nvPr>
        </p:nvSpPr>
        <p:spPr>
          <a:xfrm>
            <a:off x="6846137" y="727626"/>
            <a:ext cx="4602152" cy="1718225"/>
          </a:xfrm>
        </p:spPr>
        <p:txBody>
          <a:bodyPr vert="horz" lIns="91440" tIns="45720" rIns="91440" bIns="45720" rtlCol="0" anchor="ctr">
            <a:normAutofit/>
          </a:bodyPr>
          <a:lstStyle/>
          <a:p>
            <a:r>
              <a:rPr lang="en-US" dirty="0"/>
              <a:t>Requirements &amp; Ambiguity</a:t>
            </a:r>
          </a:p>
        </p:txBody>
      </p:sp>
      <p:sp>
        <p:nvSpPr>
          <p:cNvPr id="20" name="Rectangle 19">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Content Placeholder 6">
            <a:extLst>
              <a:ext uri="{FF2B5EF4-FFF2-40B4-BE49-F238E27FC236}">
                <a16:creationId xmlns:a16="http://schemas.microsoft.com/office/drawing/2014/main" id="{F1308678-CF5A-6E04-299D-7F36CC98F46C}"/>
              </a:ext>
            </a:extLst>
          </p:cNvPr>
          <p:cNvPicPr>
            <a:picLocks noGrp="1" noChangeAspect="1"/>
          </p:cNvPicPr>
          <p:nvPr>
            <p:ph idx="1"/>
          </p:nvPr>
        </p:nvPicPr>
        <p:blipFill rotWithShape="1">
          <a:blip r:embed="rId2"/>
          <a:srcRect l="7840" r="-2" b="-2"/>
          <a:stretch/>
        </p:blipFill>
        <p:spPr>
          <a:xfrm>
            <a:off x="407432" y="419292"/>
            <a:ext cx="5522976" cy="6053328"/>
          </a:xfrm>
          <a:prstGeom prst="rect">
            <a:avLst/>
          </a:prstGeom>
        </p:spPr>
      </p:pic>
      <p:sp>
        <p:nvSpPr>
          <p:cNvPr id="8" name="TextBox 7">
            <a:extLst>
              <a:ext uri="{FF2B5EF4-FFF2-40B4-BE49-F238E27FC236}">
                <a16:creationId xmlns:a16="http://schemas.microsoft.com/office/drawing/2014/main" id="{F111095E-0805-4654-0D2B-11FAEF4E55F8}"/>
              </a:ext>
            </a:extLst>
          </p:cNvPr>
          <p:cNvSpPr txBox="1"/>
          <p:nvPr/>
        </p:nvSpPr>
        <p:spPr>
          <a:xfrm>
            <a:off x="6846137" y="2538919"/>
            <a:ext cx="4602152" cy="3596880"/>
          </a:xfrm>
          <a:prstGeom prst="rect">
            <a:avLst/>
          </a:prstGeom>
        </p:spPr>
        <p:txBody>
          <a:bodyPr vert="horz" lIns="91440" tIns="45720" rIns="91440" bIns="45720" rtlCol="0">
            <a:normAutofit/>
          </a:bodyPr>
          <a:lstStyle/>
          <a:p>
            <a:pPr defTabSz="914400">
              <a:spcAft>
                <a:spcPts val="600"/>
              </a:spcAft>
              <a:buClr>
                <a:schemeClr val="tx1">
                  <a:lumMod val="85000"/>
                  <a:lumOff val="15000"/>
                </a:schemeClr>
              </a:buClr>
            </a:pPr>
            <a:r>
              <a:rPr lang="en-US" dirty="0"/>
              <a:t>Observations and comments taken and adapted from an excellent, legacy (published 1989) book on the topic by </a:t>
            </a:r>
            <a:r>
              <a:rPr lang="en-US" dirty="0" err="1"/>
              <a:t>Gause</a:t>
            </a:r>
            <a:r>
              <a:rPr lang="en-US" dirty="0"/>
              <a:t> and Weinberg.</a:t>
            </a:r>
          </a:p>
        </p:txBody>
      </p:sp>
    </p:spTree>
    <p:extLst>
      <p:ext uri="{BB962C8B-B14F-4D97-AF65-F5344CB8AC3E}">
        <p14:creationId xmlns:p14="http://schemas.microsoft.com/office/powerpoint/2010/main" val="146884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BEFC-1980-FD03-9A0E-FDB648D438CF}"/>
              </a:ext>
            </a:extLst>
          </p:cNvPr>
          <p:cNvSpPr>
            <a:spLocks noGrp="1"/>
          </p:cNvSpPr>
          <p:nvPr>
            <p:ph type="title"/>
          </p:nvPr>
        </p:nvSpPr>
        <p:spPr>
          <a:xfrm>
            <a:off x="7064082" y="642594"/>
            <a:ext cx="4472921" cy="1371600"/>
          </a:xfrm>
        </p:spPr>
        <p:txBody>
          <a:bodyPr>
            <a:normAutofit/>
          </a:bodyPr>
          <a:lstStyle/>
          <a:p>
            <a:r>
              <a:rPr lang="en-US" sz="4400" dirty="0"/>
              <a:t>Per the text authors</a:t>
            </a:r>
          </a:p>
        </p:txBody>
      </p:sp>
      <p:sp>
        <p:nvSpPr>
          <p:cNvPr id="1051" name="Rectangle 1032">
            <a:extLst>
              <a:ext uri="{FF2B5EF4-FFF2-40B4-BE49-F238E27FC236}">
                <a16:creationId xmlns:a16="http://schemas.microsoft.com/office/drawing/2014/main" id="{6F9E9273-EC39-4D91-81D2-9E2DC0258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547240E9-E515-93C1-12C0-5AEB8F37B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44" r="13027" b="1"/>
          <a:stretch/>
        </p:blipFill>
        <p:spPr bwMode="auto">
          <a:xfrm>
            <a:off x="727654" y="727628"/>
            <a:ext cx="5367165" cy="54155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661C3DD-3BDF-D43C-07B9-E96C819D053D}"/>
              </a:ext>
            </a:extLst>
          </p:cNvPr>
          <p:cNvSpPr>
            <a:spLocks noGrp="1"/>
          </p:cNvSpPr>
          <p:nvPr>
            <p:ph idx="1"/>
          </p:nvPr>
        </p:nvSpPr>
        <p:spPr>
          <a:xfrm>
            <a:off x="7064082" y="2103120"/>
            <a:ext cx="4472922" cy="3931920"/>
          </a:xfrm>
        </p:spPr>
        <p:txBody>
          <a:bodyPr>
            <a:normAutofit/>
          </a:bodyPr>
          <a:lstStyle/>
          <a:p>
            <a:pPr marL="0" indent="0">
              <a:buNone/>
            </a:pPr>
            <a:r>
              <a:rPr lang="en-US" sz="2800" dirty="0"/>
              <a:t>“Teach these heuristics to everyone who will ever have to construct or interpret a requirements document”</a:t>
            </a:r>
          </a:p>
        </p:txBody>
      </p:sp>
      <p:sp>
        <p:nvSpPr>
          <p:cNvPr id="4" name="AutoShape 2" descr="Image titled Write a Requirements Document Step 1">
            <a:extLst>
              <a:ext uri="{FF2B5EF4-FFF2-40B4-BE49-F238E27FC236}">
                <a16:creationId xmlns:a16="http://schemas.microsoft.com/office/drawing/2014/main" id="{B12630E4-1504-CF65-7A95-25CED38319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8295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sp>
      <p:sp>
        <p:nvSpPr>
          <p:cNvPr id="2" name="Title 1">
            <a:extLst>
              <a:ext uri="{FF2B5EF4-FFF2-40B4-BE49-F238E27FC236}">
                <a16:creationId xmlns:a16="http://schemas.microsoft.com/office/drawing/2014/main" id="{1205B7B0-141F-DDEC-A3F2-3C82D41FFC38}"/>
              </a:ext>
            </a:extLst>
          </p:cNvPr>
          <p:cNvSpPr>
            <a:spLocks noGrp="1"/>
          </p:cNvSpPr>
          <p:nvPr>
            <p:ph type="title"/>
          </p:nvPr>
        </p:nvSpPr>
        <p:spPr>
          <a:xfrm>
            <a:off x="573409" y="559477"/>
            <a:ext cx="3765200" cy="5709931"/>
          </a:xfrm>
        </p:spPr>
        <p:txBody>
          <a:bodyPr>
            <a:normAutofit/>
          </a:bodyPr>
          <a:lstStyle/>
          <a:p>
            <a:pPr algn="ctr"/>
            <a:r>
              <a:rPr lang="en-US"/>
              <a:t>A few adages by way of setting</a:t>
            </a:r>
          </a:p>
        </p:txBody>
      </p:sp>
      <p:graphicFrame>
        <p:nvGraphicFramePr>
          <p:cNvPr id="21" name="Content Placeholder 2">
            <a:extLst>
              <a:ext uri="{FF2B5EF4-FFF2-40B4-BE49-F238E27FC236}">
                <a16:creationId xmlns:a16="http://schemas.microsoft.com/office/drawing/2014/main" id="{1DAC882E-07D7-A2C0-2AEC-DA176DE56971}"/>
              </a:ext>
            </a:extLst>
          </p:cNvPr>
          <p:cNvGraphicFramePr>
            <a:graphicFrameLocks noGrp="1"/>
          </p:cNvGraphicFramePr>
          <p:nvPr>
            <p:ph idx="1"/>
            <p:extLst>
              <p:ext uri="{D42A27DB-BD31-4B8C-83A1-F6EECF244321}">
                <p14:modId xmlns:p14="http://schemas.microsoft.com/office/powerpoint/2010/main" val="237231319"/>
              </p:ext>
            </p:extLst>
          </p:nvPr>
        </p:nvGraphicFramePr>
        <p:xfrm>
          <a:off x="5264727" y="237744"/>
          <a:ext cx="6142181" cy="6382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46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AE555-65FF-ED38-439B-19867453C24C}"/>
              </a:ext>
            </a:extLst>
          </p:cNvPr>
          <p:cNvSpPr>
            <a:spLocks noGrp="1"/>
          </p:cNvSpPr>
          <p:nvPr>
            <p:ph type="title"/>
          </p:nvPr>
        </p:nvSpPr>
        <p:spPr/>
        <p:txBody>
          <a:bodyPr>
            <a:normAutofit fontScale="90000"/>
          </a:bodyPr>
          <a:lstStyle/>
          <a:p>
            <a:r>
              <a:rPr lang="en-US" dirty="0"/>
              <a:t>Developers historically deliver on requirements</a:t>
            </a:r>
          </a:p>
        </p:txBody>
      </p:sp>
      <p:sp>
        <p:nvSpPr>
          <p:cNvPr id="3" name="Content Placeholder 2">
            <a:extLst>
              <a:ext uri="{FF2B5EF4-FFF2-40B4-BE49-F238E27FC236}">
                <a16:creationId xmlns:a16="http://schemas.microsoft.com/office/drawing/2014/main" id="{7C037043-F1B0-2419-8AD4-3BA029FC07D8}"/>
              </a:ext>
            </a:extLst>
          </p:cNvPr>
          <p:cNvSpPr>
            <a:spLocks noGrp="1"/>
          </p:cNvSpPr>
          <p:nvPr>
            <p:ph idx="1"/>
          </p:nvPr>
        </p:nvSpPr>
        <p:spPr/>
        <p:txBody>
          <a:bodyPr/>
          <a:lstStyle/>
          <a:p>
            <a:pPr marL="0" indent="0">
              <a:buNone/>
            </a:pPr>
            <a:r>
              <a:rPr lang="en-US" dirty="0"/>
              <a:t>Experiments where the same requirements are given to different teams but with a different requirement identified as primary led to designs and working systems where the primary requirement was met with (nearly) first rank.</a:t>
            </a:r>
          </a:p>
          <a:p>
            <a:pPr marL="0" indent="0">
              <a:buNone/>
            </a:pPr>
            <a:endParaRPr lang="en-US" dirty="0"/>
          </a:p>
        </p:txBody>
      </p:sp>
      <p:pic>
        <p:nvPicPr>
          <p:cNvPr id="5" name="Picture 4">
            <a:extLst>
              <a:ext uri="{FF2B5EF4-FFF2-40B4-BE49-F238E27FC236}">
                <a16:creationId xmlns:a16="http://schemas.microsoft.com/office/drawing/2014/main" id="{E2026E20-A246-0F0A-287D-1E5AC823D87B}"/>
              </a:ext>
            </a:extLst>
          </p:cNvPr>
          <p:cNvPicPr>
            <a:picLocks noChangeAspect="1"/>
          </p:cNvPicPr>
          <p:nvPr/>
        </p:nvPicPr>
        <p:blipFill>
          <a:blip r:embed="rId2"/>
          <a:stretch>
            <a:fillRect/>
          </a:stretch>
        </p:blipFill>
        <p:spPr>
          <a:xfrm>
            <a:off x="1066800" y="3151332"/>
            <a:ext cx="3393902" cy="2883708"/>
          </a:xfrm>
          <a:prstGeom prst="rect">
            <a:avLst/>
          </a:prstGeom>
        </p:spPr>
      </p:pic>
      <p:sp>
        <p:nvSpPr>
          <p:cNvPr id="6" name="TextBox 5">
            <a:extLst>
              <a:ext uri="{FF2B5EF4-FFF2-40B4-BE49-F238E27FC236}">
                <a16:creationId xmlns:a16="http://schemas.microsoft.com/office/drawing/2014/main" id="{A2C3347E-FD1E-5AC4-F314-69C8A04BC8CB}"/>
              </a:ext>
            </a:extLst>
          </p:cNvPr>
          <p:cNvSpPr txBox="1"/>
          <p:nvPr/>
        </p:nvSpPr>
        <p:spPr>
          <a:xfrm>
            <a:off x="4858327" y="3151332"/>
            <a:ext cx="5818909" cy="2677656"/>
          </a:xfrm>
          <a:prstGeom prst="rect">
            <a:avLst/>
          </a:prstGeom>
          <a:noFill/>
        </p:spPr>
        <p:txBody>
          <a:bodyPr wrap="square" rtlCol="0">
            <a:spAutoFit/>
          </a:bodyPr>
          <a:lstStyle/>
          <a:p>
            <a:r>
              <a:rPr lang="en-US" sz="2400" b="1" dirty="0"/>
              <a:t>Key takeaways:</a:t>
            </a:r>
          </a:p>
          <a:p>
            <a:endParaRPr lang="en-US" sz="2400" dirty="0"/>
          </a:p>
          <a:p>
            <a:r>
              <a:rPr lang="en-US" sz="2400" dirty="0"/>
              <a:t>If you tell what you want, you are likely to get it.</a:t>
            </a:r>
          </a:p>
          <a:p>
            <a:endParaRPr lang="en-US" sz="2400" dirty="0"/>
          </a:p>
          <a:p>
            <a:r>
              <a:rPr lang="en-US" sz="2400" dirty="0"/>
              <a:t>If you don’t tell what you want, you are unlikely to get it.</a:t>
            </a:r>
          </a:p>
        </p:txBody>
      </p:sp>
    </p:spTree>
    <p:extLst>
      <p:ext uri="{BB962C8B-B14F-4D97-AF65-F5344CB8AC3E}">
        <p14:creationId xmlns:p14="http://schemas.microsoft.com/office/powerpoint/2010/main" val="148187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4060653-333E-C07C-89BE-E2E225FBD90B}"/>
              </a:ext>
            </a:extLst>
          </p:cNvPr>
          <p:cNvSpPr>
            <a:spLocks noGrp="1"/>
          </p:cNvSpPr>
          <p:nvPr>
            <p:ph type="title"/>
          </p:nvPr>
        </p:nvSpPr>
        <p:spPr>
          <a:xfrm>
            <a:off x="7559212" y="1420706"/>
            <a:ext cx="3466540" cy="4016587"/>
          </a:xfrm>
        </p:spPr>
        <p:txBody>
          <a:bodyPr>
            <a:normAutofit/>
          </a:bodyPr>
          <a:lstStyle/>
          <a:p>
            <a:r>
              <a:rPr lang="en-US" sz="3600" dirty="0"/>
              <a:t>Ambiguity -- ‘What happens in vagueness stays in vagueness’</a:t>
            </a:r>
          </a:p>
        </p:txBody>
      </p:sp>
      <p:sp>
        <p:nvSpPr>
          <p:cNvPr id="13" name="Content Placeholder 2">
            <a:extLst>
              <a:ext uri="{FF2B5EF4-FFF2-40B4-BE49-F238E27FC236}">
                <a16:creationId xmlns:a16="http://schemas.microsoft.com/office/drawing/2014/main" id="{554E072C-072E-B583-5DBC-E3D13F9722E1}"/>
              </a:ext>
            </a:extLst>
          </p:cNvPr>
          <p:cNvSpPr>
            <a:spLocks noGrp="1"/>
          </p:cNvSpPr>
          <p:nvPr>
            <p:ph idx="1"/>
          </p:nvPr>
        </p:nvSpPr>
        <p:spPr>
          <a:xfrm>
            <a:off x="1440519" y="1080655"/>
            <a:ext cx="5514758" cy="4636653"/>
          </a:xfrm>
        </p:spPr>
        <p:txBody>
          <a:bodyPr anchor="ctr">
            <a:normAutofit/>
          </a:bodyPr>
          <a:lstStyle/>
          <a:p>
            <a:pPr marL="0" indent="0">
              <a:lnSpc>
                <a:spcPct val="90000"/>
              </a:lnSpc>
              <a:buNone/>
            </a:pPr>
            <a:r>
              <a:rPr lang="en-US" b="1" dirty="0">
                <a:solidFill>
                  <a:schemeClr val="tx1">
                    <a:lumMod val="75000"/>
                    <a:lumOff val="25000"/>
                  </a:schemeClr>
                </a:solidFill>
              </a:rPr>
              <a:t>Ambiguity: </a:t>
            </a:r>
            <a:r>
              <a:rPr lang="en-US" dirty="0">
                <a:solidFill>
                  <a:schemeClr val="tx1">
                    <a:lumMod val="75000"/>
                    <a:lumOff val="25000"/>
                  </a:schemeClr>
                </a:solidFill>
              </a:rPr>
              <a:t>the quality of being open to more than one interpretation; inexactness</a:t>
            </a:r>
          </a:p>
          <a:p>
            <a:pPr marL="0" indent="0">
              <a:lnSpc>
                <a:spcPct val="90000"/>
              </a:lnSpc>
              <a:buNone/>
            </a:pPr>
            <a:r>
              <a:rPr lang="en-US" b="1" dirty="0">
                <a:solidFill>
                  <a:schemeClr val="tx1">
                    <a:lumMod val="75000"/>
                    <a:lumOff val="25000"/>
                  </a:schemeClr>
                </a:solidFill>
              </a:rPr>
              <a:t>Example requirement: </a:t>
            </a:r>
            <a:r>
              <a:rPr lang="en-US" dirty="0">
                <a:solidFill>
                  <a:schemeClr val="tx1">
                    <a:lumMod val="75000"/>
                    <a:lumOff val="25000"/>
                  </a:schemeClr>
                </a:solidFill>
              </a:rPr>
              <a:t>Create a means for protecting a small group of human beings from the hostile elements of their environment.</a:t>
            </a:r>
          </a:p>
          <a:p>
            <a:pPr marL="0" indent="0">
              <a:lnSpc>
                <a:spcPct val="90000"/>
              </a:lnSpc>
              <a:buNone/>
            </a:pPr>
            <a:r>
              <a:rPr lang="en-US" b="1" dirty="0">
                <a:solidFill>
                  <a:schemeClr val="tx1">
                    <a:lumMod val="75000"/>
                    <a:lumOff val="25000"/>
                  </a:schemeClr>
                </a:solidFill>
              </a:rPr>
              <a:t>Missing information:</a:t>
            </a:r>
            <a:r>
              <a:rPr lang="en-US" dirty="0">
                <a:solidFill>
                  <a:schemeClr val="tx1">
                    <a:lumMod val="75000"/>
                    <a:lumOff val="25000"/>
                  </a:schemeClr>
                </a:solidFill>
              </a:rPr>
              <a:t> How long? Nature of environment? …</a:t>
            </a:r>
          </a:p>
          <a:p>
            <a:pPr marL="0" indent="0">
              <a:lnSpc>
                <a:spcPct val="90000"/>
              </a:lnSpc>
              <a:buNone/>
            </a:pPr>
            <a:r>
              <a:rPr lang="en-US" b="1" dirty="0">
                <a:solidFill>
                  <a:schemeClr val="tx1">
                    <a:lumMod val="75000"/>
                    <a:lumOff val="25000"/>
                  </a:schemeClr>
                </a:solidFill>
              </a:rPr>
              <a:t>Introduced elements:</a:t>
            </a:r>
            <a:r>
              <a:rPr lang="en-US" dirty="0">
                <a:solidFill>
                  <a:schemeClr val="tx1">
                    <a:lumMod val="75000"/>
                    <a:lumOff val="25000"/>
                  </a:schemeClr>
                </a:solidFill>
              </a:rPr>
              <a:t> Is a structure implied? Is moving away excluded? …</a:t>
            </a:r>
          </a:p>
          <a:p>
            <a:pPr marL="0" indent="0">
              <a:lnSpc>
                <a:spcPct val="90000"/>
              </a:lnSpc>
              <a:buNone/>
            </a:pPr>
            <a:r>
              <a:rPr lang="en-US" b="1" dirty="0">
                <a:solidFill>
                  <a:schemeClr val="tx1">
                    <a:lumMod val="75000"/>
                    <a:lumOff val="25000"/>
                  </a:schemeClr>
                </a:solidFill>
              </a:rPr>
              <a:t>Ambiguous words:</a:t>
            </a:r>
            <a:r>
              <a:rPr lang="en-US" dirty="0">
                <a:solidFill>
                  <a:schemeClr val="tx1">
                    <a:lumMod val="75000"/>
                    <a:lumOff val="25000"/>
                  </a:schemeClr>
                </a:solidFill>
              </a:rPr>
              <a:t> small, group (implying interaction), hostile …</a:t>
            </a:r>
          </a:p>
          <a:p>
            <a:pPr marL="0" indent="0">
              <a:lnSpc>
                <a:spcPct val="90000"/>
              </a:lnSpc>
              <a:buNone/>
            </a:pPr>
            <a:r>
              <a:rPr lang="en-US" b="1" dirty="0">
                <a:solidFill>
                  <a:schemeClr val="tx1">
                    <a:lumMod val="75000"/>
                    <a:lumOff val="25000"/>
                  </a:schemeClr>
                </a:solidFill>
              </a:rPr>
              <a:t>Diverse interpretations:</a:t>
            </a:r>
            <a:r>
              <a:rPr lang="en-US" dirty="0">
                <a:solidFill>
                  <a:schemeClr val="tx1">
                    <a:lumMod val="75000"/>
                    <a:lumOff val="25000"/>
                  </a:schemeClr>
                </a:solidFill>
              </a:rPr>
              <a:t> Legal protection from litigants? Protection (e.g., a fence) from intruders …</a:t>
            </a:r>
          </a:p>
          <a:p>
            <a:pPr marL="0" indent="0">
              <a:lnSpc>
                <a:spcPct val="90000"/>
              </a:lnSpc>
              <a:buNone/>
            </a:pPr>
            <a:endParaRPr lang="en-US" sz="1700" dirty="0">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C55DA42E-AC13-0031-D3BB-71CCFAB84EBF}"/>
              </a:ext>
            </a:extLst>
          </p:cNvPr>
          <p:cNvPicPr>
            <a:picLocks noChangeAspect="1"/>
          </p:cNvPicPr>
          <p:nvPr/>
        </p:nvPicPr>
        <p:blipFill>
          <a:blip r:embed="rId3"/>
          <a:stretch>
            <a:fillRect/>
          </a:stretch>
        </p:blipFill>
        <p:spPr>
          <a:xfrm>
            <a:off x="1115495" y="914370"/>
            <a:ext cx="5736756" cy="4862975"/>
          </a:xfrm>
          <a:prstGeom prst="rect">
            <a:avLst/>
          </a:prstGeom>
        </p:spPr>
      </p:pic>
    </p:spTree>
    <p:extLst>
      <p:ext uri="{BB962C8B-B14F-4D97-AF65-F5344CB8AC3E}">
        <p14:creationId xmlns:p14="http://schemas.microsoft.com/office/powerpoint/2010/main" val="21654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33" name="Rectangle 103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F814C0D1-0D27-9349-242A-E98D1C4C4B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67497" y="759942"/>
            <a:ext cx="6880072" cy="5177254"/>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992C5D9-B897-78F4-1983-A1B047279A8B}"/>
              </a:ext>
            </a:extLst>
          </p:cNvPr>
          <p:cNvSpPr>
            <a:spLocks noGrp="1"/>
          </p:cNvSpPr>
          <p:nvPr>
            <p:ph type="title"/>
          </p:nvPr>
        </p:nvSpPr>
        <p:spPr>
          <a:xfrm>
            <a:off x="643433" y="643464"/>
            <a:ext cx="2888344" cy="1428737"/>
          </a:xfrm>
        </p:spPr>
        <p:txBody>
          <a:bodyPr>
            <a:normAutofit/>
          </a:bodyPr>
          <a:lstStyle/>
          <a:p>
            <a:r>
              <a:rPr lang="en-US" sz="3000">
                <a:solidFill>
                  <a:srgbClr val="FFFFFF"/>
                </a:solidFill>
              </a:rPr>
              <a:t>Four heuristics for addressing ambiguity</a:t>
            </a:r>
          </a:p>
        </p:txBody>
      </p:sp>
      <p:sp>
        <p:nvSpPr>
          <p:cNvPr id="3" name="Content Placeholder 2">
            <a:extLst>
              <a:ext uri="{FF2B5EF4-FFF2-40B4-BE49-F238E27FC236}">
                <a16:creationId xmlns:a16="http://schemas.microsoft.com/office/drawing/2014/main" id="{B251CB7E-B354-7F45-1179-47F4E44E07E9}"/>
              </a:ext>
            </a:extLst>
          </p:cNvPr>
          <p:cNvSpPr>
            <a:spLocks noGrp="1"/>
          </p:cNvSpPr>
          <p:nvPr>
            <p:ph idx="1"/>
          </p:nvPr>
        </p:nvSpPr>
        <p:spPr>
          <a:xfrm>
            <a:off x="643337" y="2184036"/>
            <a:ext cx="2888439" cy="3869634"/>
          </a:xfrm>
        </p:spPr>
        <p:txBody>
          <a:bodyPr>
            <a:normAutofit/>
          </a:bodyPr>
          <a:lstStyle/>
          <a:p>
            <a:r>
              <a:rPr lang="en-US" sz="2400" b="1" dirty="0">
                <a:solidFill>
                  <a:srgbClr val="FFFFFF"/>
                </a:solidFill>
              </a:rPr>
              <a:t>Ambiguity poll heuristic</a:t>
            </a:r>
          </a:p>
          <a:p>
            <a:r>
              <a:rPr lang="en-US" sz="2400" b="1" dirty="0">
                <a:solidFill>
                  <a:srgbClr val="FFFFFF"/>
                </a:solidFill>
              </a:rPr>
              <a:t>Memorization heuristic</a:t>
            </a:r>
          </a:p>
          <a:p>
            <a:r>
              <a:rPr lang="en-US" sz="2400" b="1" dirty="0">
                <a:solidFill>
                  <a:srgbClr val="FFFFFF"/>
                </a:solidFill>
              </a:rPr>
              <a:t>‘Mary had a little lamb’ heuristic</a:t>
            </a:r>
          </a:p>
          <a:p>
            <a:r>
              <a:rPr lang="en-US" sz="2400" b="1" dirty="0">
                <a:solidFill>
                  <a:srgbClr val="FFFFFF"/>
                </a:solidFill>
              </a:rPr>
              <a:t>‘Mary conned the trader’ heuristic</a:t>
            </a:r>
          </a:p>
        </p:txBody>
      </p:sp>
    </p:spTree>
    <p:extLst>
      <p:ext uri="{BB962C8B-B14F-4D97-AF65-F5344CB8AC3E}">
        <p14:creationId xmlns:p14="http://schemas.microsoft.com/office/powerpoint/2010/main" val="153390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1">
            <a:extLst>
              <a:ext uri="{FF2B5EF4-FFF2-40B4-BE49-F238E27FC236}">
                <a16:creationId xmlns:a16="http://schemas.microsoft.com/office/drawing/2014/main" id="{93EF527E-76C9-48D0-AD8D-3694C5FCE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3">
            <a:extLst>
              <a:ext uri="{FF2B5EF4-FFF2-40B4-BE49-F238E27FC236}">
                <a16:creationId xmlns:a16="http://schemas.microsoft.com/office/drawing/2014/main" id="{6F0B011F-6C65-4AC1-9953-6861E70AA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E9E0E5-F63E-A445-7106-3AA7673020B9}"/>
              </a:ext>
            </a:extLst>
          </p:cNvPr>
          <p:cNvSpPr>
            <a:spLocks noGrp="1"/>
          </p:cNvSpPr>
          <p:nvPr>
            <p:ph type="title"/>
          </p:nvPr>
        </p:nvSpPr>
        <p:spPr>
          <a:xfrm>
            <a:off x="868680" y="642593"/>
            <a:ext cx="6281928" cy="1744183"/>
          </a:xfrm>
        </p:spPr>
        <p:txBody>
          <a:bodyPr>
            <a:normAutofit/>
          </a:bodyPr>
          <a:lstStyle/>
          <a:p>
            <a:r>
              <a:rPr lang="en-US" sz="3700" dirty="0"/>
              <a:t>Ambiguity poll heuristic</a:t>
            </a:r>
          </a:p>
        </p:txBody>
      </p:sp>
      <p:sp>
        <p:nvSpPr>
          <p:cNvPr id="4" name="Content Placeholder 3">
            <a:extLst>
              <a:ext uri="{FF2B5EF4-FFF2-40B4-BE49-F238E27FC236}">
                <a16:creationId xmlns:a16="http://schemas.microsoft.com/office/drawing/2014/main" id="{CA0DD7F8-8D11-E588-4751-17F8F7CDD1BF}"/>
              </a:ext>
            </a:extLst>
          </p:cNvPr>
          <p:cNvSpPr>
            <a:spLocks noGrp="1"/>
          </p:cNvSpPr>
          <p:nvPr>
            <p:ph idx="1"/>
          </p:nvPr>
        </p:nvSpPr>
        <p:spPr>
          <a:xfrm>
            <a:off x="868680" y="2386584"/>
            <a:ext cx="5054788" cy="3648456"/>
          </a:xfrm>
        </p:spPr>
        <p:txBody>
          <a:bodyPr>
            <a:normAutofit/>
          </a:bodyPr>
          <a:lstStyle/>
          <a:p>
            <a:pPr marL="0" indent="0">
              <a:buNone/>
            </a:pPr>
            <a:r>
              <a:rPr lang="en-US" dirty="0"/>
              <a:t>Poll participants on some aspect of the requirement (e.g., how long will it take or how much will it cost). Top diagram suggests significant ambiguity among the participants whereas bottom shows better core consensus on understanding the requirement. Discussion about differences can help reduce the variations in understanding.</a:t>
            </a:r>
          </a:p>
          <a:p>
            <a:pPr marL="0" indent="0">
              <a:buNone/>
            </a:pPr>
            <a:endParaRPr lang="en-US" dirty="0"/>
          </a:p>
        </p:txBody>
      </p:sp>
      <p:pic>
        <p:nvPicPr>
          <p:cNvPr id="9" name="Picture 8">
            <a:extLst>
              <a:ext uri="{FF2B5EF4-FFF2-40B4-BE49-F238E27FC236}">
                <a16:creationId xmlns:a16="http://schemas.microsoft.com/office/drawing/2014/main" id="{377ED90A-75DE-8289-CC09-AF9E3E9CB524}"/>
              </a:ext>
            </a:extLst>
          </p:cNvPr>
          <p:cNvPicPr>
            <a:picLocks noChangeAspect="1"/>
          </p:cNvPicPr>
          <p:nvPr/>
        </p:nvPicPr>
        <p:blipFill>
          <a:blip r:embed="rId2"/>
          <a:stretch>
            <a:fillRect/>
          </a:stretch>
        </p:blipFill>
        <p:spPr>
          <a:xfrm>
            <a:off x="6268533" y="3118566"/>
            <a:ext cx="4970519" cy="2916474"/>
          </a:xfrm>
          <a:prstGeom prst="rect">
            <a:avLst/>
          </a:prstGeom>
        </p:spPr>
      </p:pic>
      <p:pic>
        <p:nvPicPr>
          <p:cNvPr id="7" name="Picture 6">
            <a:extLst>
              <a:ext uri="{FF2B5EF4-FFF2-40B4-BE49-F238E27FC236}">
                <a16:creationId xmlns:a16="http://schemas.microsoft.com/office/drawing/2014/main" id="{4A57C101-62BA-3D26-7155-8B72D11314E6}"/>
              </a:ext>
            </a:extLst>
          </p:cNvPr>
          <p:cNvPicPr>
            <a:picLocks noChangeAspect="1"/>
          </p:cNvPicPr>
          <p:nvPr/>
        </p:nvPicPr>
        <p:blipFill>
          <a:blip r:embed="rId3"/>
          <a:stretch>
            <a:fillRect/>
          </a:stretch>
        </p:blipFill>
        <p:spPr>
          <a:xfrm>
            <a:off x="6268533" y="731910"/>
            <a:ext cx="4970519" cy="2162174"/>
          </a:xfrm>
          <a:prstGeom prst="rect">
            <a:avLst/>
          </a:prstGeom>
        </p:spPr>
      </p:pic>
    </p:spTree>
    <p:extLst>
      <p:ext uri="{BB962C8B-B14F-4D97-AF65-F5344CB8AC3E}">
        <p14:creationId xmlns:p14="http://schemas.microsoft.com/office/powerpoint/2010/main" val="262850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0">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2B2701-249D-964B-C596-4F68BE35AF93}"/>
              </a:ext>
            </a:extLst>
          </p:cNvPr>
          <p:cNvSpPr>
            <a:spLocks noGrp="1"/>
          </p:cNvSpPr>
          <p:nvPr>
            <p:ph type="title"/>
          </p:nvPr>
        </p:nvSpPr>
        <p:spPr>
          <a:xfrm>
            <a:off x="868680" y="642593"/>
            <a:ext cx="6281928" cy="1744183"/>
          </a:xfrm>
        </p:spPr>
        <p:txBody>
          <a:bodyPr>
            <a:normAutofit/>
          </a:bodyPr>
          <a:lstStyle/>
          <a:p>
            <a:r>
              <a:rPr lang="en-US" sz="3700" dirty="0"/>
              <a:t>Memorization heuristic</a:t>
            </a:r>
          </a:p>
        </p:txBody>
      </p:sp>
      <p:sp>
        <p:nvSpPr>
          <p:cNvPr id="3" name="Content Placeholder 2">
            <a:extLst>
              <a:ext uri="{FF2B5EF4-FFF2-40B4-BE49-F238E27FC236}">
                <a16:creationId xmlns:a16="http://schemas.microsoft.com/office/drawing/2014/main" id="{977C9F59-42ED-BD29-3E4B-E16AE962A594}"/>
              </a:ext>
            </a:extLst>
          </p:cNvPr>
          <p:cNvSpPr>
            <a:spLocks noGrp="1"/>
          </p:cNvSpPr>
          <p:nvPr>
            <p:ph idx="1"/>
          </p:nvPr>
        </p:nvSpPr>
        <p:spPr>
          <a:xfrm>
            <a:off x="868680" y="2119119"/>
            <a:ext cx="6281928" cy="3190379"/>
          </a:xfrm>
        </p:spPr>
        <p:txBody>
          <a:bodyPr>
            <a:normAutofit/>
          </a:bodyPr>
          <a:lstStyle/>
          <a:p>
            <a:pPr marL="0" indent="0">
              <a:buNone/>
            </a:pPr>
            <a:r>
              <a:rPr lang="en-US" sz="2000" dirty="0"/>
              <a:t>Take away a written requirement and ask participants to write down – from memory – what the requirement asked. Places where recall differs are ambiguous, error-prone areas of the requirement. Often, few people look back at the written requirement depending on their memory of it so an easily memorized requirement can be very effective in reducing ambiguity.</a:t>
            </a:r>
          </a:p>
          <a:p>
            <a:pPr marL="0" indent="0">
              <a:buNone/>
            </a:pPr>
            <a:endParaRPr lang="en-US" dirty="0"/>
          </a:p>
        </p:txBody>
      </p:sp>
      <p:sp>
        <p:nvSpPr>
          <p:cNvPr id="4" name="TextBox 3">
            <a:extLst>
              <a:ext uri="{FF2B5EF4-FFF2-40B4-BE49-F238E27FC236}">
                <a16:creationId xmlns:a16="http://schemas.microsoft.com/office/drawing/2014/main" id="{0D1200EA-E9E6-BCF7-AA30-21B2B8ED7223}"/>
              </a:ext>
            </a:extLst>
          </p:cNvPr>
          <p:cNvSpPr txBox="1"/>
          <p:nvPr/>
        </p:nvSpPr>
        <p:spPr>
          <a:xfrm>
            <a:off x="7524573" y="3757689"/>
            <a:ext cx="4019728" cy="923330"/>
          </a:xfrm>
          <a:prstGeom prst="rect">
            <a:avLst/>
          </a:prstGeom>
          <a:noFill/>
        </p:spPr>
        <p:txBody>
          <a:bodyPr wrap="square" rtlCol="0">
            <a:spAutoFit/>
          </a:bodyPr>
          <a:lstStyle/>
          <a:p>
            <a:pPr algn="just"/>
            <a:r>
              <a:rPr lang="en-US" dirty="0"/>
              <a:t>Gratuitous eye candy helping to fill an otherwise tedious slide. Apologies.</a:t>
            </a:r>
          </a:p>
        </p:txBody>
      </p:sp>
      <p:pic>
        <p:nvPicPr>
          <p:cNvPr id="1028" name="Picture 4" descr="Memory recall">
            <a:extLst>
              <a:ext uri="{FF2B5EF4-FFF2-40B4-BE49-F238E27FC236}">
                <a16:creationId xmlns:a16="http://schemas.microsoft.com/office/drawing/2014/main" id="{A0DD9B17-8BEB-5811-CA53-E59EF5F4B2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573" y="642592"/>
            <a:ext cx="4101465" cy="295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6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F68B-65D5-B01E-5A0F-F11706462B83}"/>
              </a:ext>
            </a:extLst>
          </p:cNvPr>
          <p:cNvSpPr>
            <a:spLocks noGrp="1"/>
          </p:cNvSpPr>
          <p:nvPr>
            <p:ph type="title"/>
          </p:nvPr>
        </p:nvSpPr>
        <p:spPr/>
        <p:txBody>
          <a:bodyPr/>
          <a:lstStyle/>
          <a:p>
            <a:r>
              <a:rPr lang="en-US" dirty="0"/>
              <a:t>‘Mary had a little lamb’ heuristic</a:t>
            </a:r>
          </a:p>
        </p:txBody>
      </p:sp>
      <p:sp>
        <p:nvSpPr>
          <p:cNvPr id="3" name="Content Placeholder 2">
            <a:extLst>
              <a:ext uri="{FF2B5EF4-FFF2-40B4-BE49-F238E27FC236}">
                <a16:creationId xmlns:a16="http://schemas.microsoft.com/office/drawing/2014/main" id="{10400C4D-0154-172B-C942-14BEA4FE64B6}"/>
              </a:ext>
            </a:extLst>
          </p:cNvPr>
          <p:cNvSpPr>
            <a:spLocks noGrp="1"/>
          </p:cNvSpPr>
          <p:nvPr>
            <p:ph idx="1"/>
          </p:nvPr>
        </p:nvSpPr>
        <p:spPr>
          <a:xfrm>
            <a:off x="1066800" y="1837592"/>
            <a:ext cx="10058400" cy="4179864"/>
          </a:xfrm>
        </p:spPr>
        <p:txBody>
          <a:bodyPr/>
          <a:lstStyle/>
          <a:p>
            <a:pPr marL="0" indent="0">
              <a:buNone/>
            </a:pPr>
            <a:r>
              <a:rPr lang="en-US" dirty="0"/>
              <a:t>Emphasize individual words and phrases to see if different meanings emerge; if so, try to reduce the ambiguity in understanding. From the referenced text:</a:t>
            </a:r>
          </a:p>
          <a:p>
            <a:pPr marL="0" indent="0">
              <a:buNone/>
            </a:pPr>
            <a:endParaRPr lang="en-US" dirty="0"/>
          </a:p>
        </p:txBody>
      </p:sp>
      <p:pic>
        <p:nvPicPr>
          <p:cNvPr id="5" name="Picture 4">
            <a:extLst>
              <a:ext uri="{FF2B5EF4-FFF2-40B4-BE49-F238E27FC236}">
                <a16:creationId xmlns:a16="http://schemas.microsoft.com/office/drawing/2014/main" id="{090C6786-0459-7FB5-C4B0-861A05A29FF5}"/>
              </a:ext>
            </a:extLst>
          </p:cNvPr>
          <p:cNvPicPr>
            <a:picLocks noChangeAspect="1"/>
          </p:cNvPicPr>
          <p:nvPr/>
        </p:nvPicPr>
        <p:blipFill>
          <a:blip r:embed="rId2"/>
          <a:stretch>
            <a:fillRect/>
          </a:stretch>
        </p:blipFill>
        <p:spPr>
          <a:xfrm>
            <a:off x="1066800" y="2883877"/>
            <a:ext cx="4023946" cy="571500"/>
          </a:xfrm>
          <a:prstGeom prst="rect">
            <a:avLst/>
          </a:prstGeom>
        </p:spPr>
      </p:pic>
      <p:pic>
        <p:nvPicPr>
          <p:cNvPr id="9" name="Picture 8">
            <a:extLst>
              <a:ext uri="{FF2B5EF4-FFF2-40B4-BE49-F238E27FC236}">
                <a16:creationId xmlns:a16="http://schemas.microsoft.com/office/drawing/2014/main" id="{818DFC05-E037-BEF4-6F3F-98BE4BF5C435}"/>
              </a:ext>
            </a:extLst>
          </p:cNvPr>
          <p:cNvPicPr>
            <a:picLocks noChangeAspect="1"/>
          </p:cNvPicPr>
          <p:nvPr/>
        </p:nvPicPr>
        <p:blipFill>
          <a:blip r:embed="rId3"/>
          <a:stretch>
            <a:fillRect/>
          </a:stretch>
        </p:blipFill>
        <p:spPr>
          <a:xfrm>
            <a:off x="1066800" y="3455377"/>
            <a:ext cx="4023946" cy="2875809"/>
          </a:xfrm>
          <a:prstGeom prst="rect">
            <a:avLst/>
          </a:prstGeom>
        </p:spPr>
      </p:pic>
      <p:pic>
        <p:nvPicPr>
          <p:cNvPr id="13" name="Picture 12">
            <a:extLst>
              <a:ext uri="{FF2B5EF4-FFF2-40B4-BE49-F238E27FC236}">
                <a16:creationId xmlns:a16="http://schemas.microsoft.com/office/drawing/2014/main" id="{5F9CFA96-89C3-03DA-A702-B72FD566E161}"/>
              </a:ext>
            </a:extLst>
          </p:cNvPr>
          <p:cNvPicPr>
            <a:picLocks noChangeAspect="1"/>
          </p:cNvPicPr>
          <p:nvPr/>
        </p:nvPicPr>
        <p:blipFill>
          <a:blip r:embed="rId4"/>
          <a:stretch>
            <a:fillRect/>
          </a:stretch>
        </p:blipFill>
        <p:spPr>
          <a:xfrm>
            <a:off x="5440972" y="2857500"/>
            <a:ext cx="5856193" cy="2875809"/>
          </a:xfrm>
          <a:prstGeom prst="rect">
            <a:avLst/>
          </a:prstGeom>
        </p:spPr>
      </p:pic>
    </p:spTree>
    <p:extLst>
      <p:ext uri="{BB962C8B-B14F-4D97-AF65-F5344CB8AC3E}">
        <p14:creationId xmlns:p14="http://schemas.microsoft.com/office/powerpoint/2010/main" val="25578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275F-75F9-22AE-6D40-3D16205DB960}"/>
              </a:ext>
            </a:extLst>
          </p:cNvPr>
          <p:cNvSpPr>
            <a:spLocks noGrp="1"/>
          </p:cNvSpPr>
          <p:nvPr>
            <p:ph type="title"/>
          </p:nvPr>
        </p:nvSpPr>
        <p:spPr/>
        <p:txBody>
          <a:bodyPr>
            <a:normAutofit fontScale="90000"/>
          </a:bodyPr>
          <a:lstStyle/>
          <a:p>
            <a:r>
              <a:rPr lang="en-US" dirty="0"/>
              <a:t>‘Mary conned the trader’ heuristic</a:t>
            </a:r>
          </a:p>
        </p:txBody>
      </p:sp>
      <p:sp>
        <p:nvSpPr>
          <p:cNvPr id="3" name="Content Placeholder 2">
            <a:extLst>
              <a:ext uri="{FF2B5EF4-FFF2-40B4-BE49-F238E27FC236}">
                <a16:creationId xmlns:a16="http://schemas.microsoft.com/office/drawing/2014/main" id="{D50BC26A-6579-E5A8-0B07-6949CD64E49C}"/>
              </a:ext>
            </a:extLst>
          </p:cNvPr>
          <p:cNvSpPr>
            <a:spLocks noGrp="1"/>
          </p:cNvSpPr>
          <p:nvPr>
            <p:ph idx="1"/>
          </p:nvPr>
        </p:nvSpPr>
        <p:spPr>
          <a:xfrm>
            <a:off x="1066800" y="1819563"/>
            <a:ext cx="10058400" cy="4583257"/>
          </a:xfrm>
        </p:spPr>
        <p:txBody>
          <a:bodyPr/>
          <a:lstStyle/>
          <a:p>
            <a:pPr marL="0" indent="0">
              <a:buNone/>
            </a:pPr>
            <a:r>
              <a:rPr lang="en-US" dirty="0"/>
              <a:t>Try synonyms and other meanings for words in the requirement to derive other interpretations; this may indicate ambiguity in the statement. From the text:</a:t>
            </a:r>
          </a:p>
        </p:txBody>
      </p:sp>
      <p:pic>
        <p:nvPicPr>
          <p:cNvPr id="5" name="Picture 4">
            <a:extLst>
              <a:ext uri="{FF2B5EF4-FFF2-40B4-BE49-F238E27FC236}">
                <a16:creationId xmlns:a16="http://schemas.microsoft.com/office/drawing/2014/main" id="{1E24765A-F6BA-DC9E-EC80-3F8056106FE4}"/>
              </a:ext>
            </a:extLst>
          </p:cNvPr>
          <p:cNvPicPr>
            <a:picLocks noChangeAspect="1"/>
          </p:cNvPicPr>
          <p:nvPr/>
        </p:nvPicPr>
        <p:blipFill>
          <a:blip r:embed="rId2"/>
          <a:stretch>
            <a:fillRect/>
          </a:stretch>
        </p:blipFill>
        <p:spPr>
          <a:xfrm>
            <a:off x="1140690" y="2576856"/>
            <a:ext cx="4750156" cy="3749090"/>
          </a:xfrm>
          <a:prstGeom prst="rect">
            <a:avLst/>
          </a:prstGeom>
        </p:spPr>
      </p:pic>
      <p:pic>
        <p:nvPicPr>
          <p:cNvPr id="11" name="Picture 10">
            <a:extLst>
              <a:ext uri="{FF2B5EF4-FFF2-40B4-BE49-F238E27FC236}">
                <a16:creationId xmlns:a16="http://schemas.microsoft.com/office/drawing/2014/main" id="{C022C890-DFE1-980A-52D3-7FAD3FABFBA7}"/>
              </a:ext>
            </a:extLst>
          </p:cNvPr>
          <p:cNvPicPr>
            <a:picLocks noChangeAspect="1"/>
          </p:cNvPicPr>
          <p:nvPr/>
        </p:nvPicPr>
        <p:blipFill>
          <a:blip r:embed="rId3"/>
          <a:stretch>
            <a:fillRect/>
          </a:stretch>
        </p:blipFill>
        <p:spPr>
          <a:xfrm>
            <a:off x="6096000" y="4530532"/>
            <a:ext cx="5103090" cy="1597742"/>
          </a:xfrm>
          <a:prstGeom prst="rect">
            <a:avLst/>
          </a:prstGeom>
        </p:spPr>
      </p:pic>
      <p:pic>
        <p:nvPicPr>
          <p:cNvPr id="7" name="Picture 6">
            <a:extLst>
              <a:ext uri="{FF2B5EF4-FFF2-40B4-BE49-F238E27FC236}">
                <a16:creationId xmlns:a16="http://schemas.microsoft.com/office/drawing/2014/main" id="{B07AFC83-0078-59DA-1BFB-31AE53EEAAEA}"/>
              </a:ext>
            </a:extLst>
          </p:cNvPr>
          <p:cNvPicPr>
            <a:picLocks noChangeAspect="1"/>
          </p:cNvPicPr>
          <p:nvPr/>
        </p:nvPicPr>
        <p:blipFill>
          <a:blip r:embed="rId4"/>
          <a:stretch>
            <a:fillRect/>
          </a:stretch>
        </p:blipFill>
        <p:spPr>
          <a:xfrm>
            <a:off x="6096000" y="2576856"/>
            <a:ext cx="5103090" cy="2101273"/>
          </a:xfrm>
          <a:prstGeom prst="rect">
            <a:avLst/>
          </a:prstGeom>
        </p:spPr>
      </p:pic>
    </p:spTree>
    <p:extLst>
      <p:ext uri="{BB962C8B-B14F-4D97-AF65-F5344CB8AC3E}">
        <p14:creationId xmlns:p14="http://schemas.microsoft.com/office/powerpoint/2010/main" val="1596221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173</TotalTime>
  <Words>567</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Century Gothic</vt:lpstr>
      <vt:lpstr>Garamond</vt:lpstr>
      <vt:lpstr>Savon</vt:lpstr>
      <vt:lpstr>Requirements &amp; Ambiguity</vt:lpstr>
      <vt:lpstr>A few adages by way of setting</vt:lpstr>
      <vt:lpstr>Developers historically deliver on requirements</vt:lpstr>
      <vt:lpstr>Ambiguity -- ‘What happens in vagueness stays in vagueness’</vt:lpstr>
      <vt:lpstr>Four heuristics for addressing ambiguity</vt:lpstr>
      <vt:lpstr>Ambiguity poll heuristic</vt:lpstr>
      <vt:lpstr>Memorization heuristic</vt:lpstr>
      <vt:lpstr>‘Mary had a little lamb’ heuristic</vt:lpstr>
      <vt:lpstr>‘Mary conned the trader’ heuristic</vt:lpstr>
      <vt:lpstr>Per the text authors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Requirements &amp; Ambiguity</dc:title>
  <dc:creator>Todd Schultz</dc:creator>
  <cp:lastModifiedBy>Todd Schultz</cp:lastModifiedBy>
  <cp:revision>1</cp:revision>
  <dcterms:created xsi:type="dcterms:W3CDTF">2022-08-29T18:52:26Z</dcterms:created>
  <dcterms:modified xsi:type="dcterms:W3CDTF">2022-08-31T20:02:10Z</dcterms:modified>
</cp:coreProperties>
</file>