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8A64B4-EE95-4C34-A33D-7652DCC4F94F}" v="8" dt="2023-01-24T19:20:44.6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dd Schultz" userId="d18eead3abe991c7" providerId="LiveId" clId="{E28A64B4-EE95-4C34-A33D-7652DCC4F94F}"/>
    <pc:docChg chg="undo custSel addSld delSld modSld">
      <pc:chgData name="Todd Schultz" userId="d18eead3abe991c7" providerId="LiveId" clId="{E28A64B4-EE95-4C34-A33D-7652DCC4F94F}" dt="2023-01-24T19:34:10.589" v="1600" actId="20577"/>
      <pc:docMkLst>
        <pc:docMk/>
      </pc:docMkLst>
      <pc:sldChg chg="modSp mod">
        <pc:chgData name="Todd Schultz" userId="d18eead3abe991c7" providerId="LiveId" clId="{E28A64B4-EE95-4C34-A33D-7652DCC4F94F}" dt="2023-01-24T15:03:34.945" v="49" actId="20577"/>
        <pc:sldMkLst>
          <pc:docMk/>
          <pc:sldMk cId="3412060395" sldId="256"/>
        </pc:sldMkLst>
        <pc:spChg chg="mod">
          <ac:chgData name="Todd Schultz" userId="d18eead3abe991c7" providerId="LiveId" clId="{E28A64B4-EE95-4C34-A33D-7652DCC4F94F}" dt="2023-01-24T15:03:34.945" v="49" actId="20577"/>
          <ac:spMkLst>
            <pc:docMk/>
            <pc:sldMk cId="3412060395" sldId="256"/>
            <ac:spMk id="2" creationId="{06201066-5215-2022-4808-BD918A536235}"/>
          </ac:spMkLst>
        </pc:spChg>
      </pc:sldChg>
      <pc:sldChg chg="addSp delSp modSp mod">
        <pc:chgData name="Todd Schultz" userId="d18eead3abe991c7" providerId="LiveId" clId="{E28A64B4-EE95-4C34-A33D-7652DCC4F94F}" dt="2023-01-24T18:34:57.345" v="1001" actId="22"/>
        <pc:sldMkLst>
          <pc:docMk/>
          <pc:sldMk cId="1389470423" sldId="257"/>
        </pc:sldMkLst>
        <pc:spChg chg="mod">
          <ac:chgData name="Todd Schultz" userId="d18eead3abe991c7" providerId="LiveId" clId="{E28A64B4-EE95-4C34-A33D-7652DCC4F94F}" dt="2023-01-24T15:03:58.010" v="68" actId="20577"/>
          <ac:spMkLst>
            <pc:docMk/>
            <pc:sldMk cId="1389470423" sldId="257"/>
            <ac:spMk id="2" creationId="{A70F49D6-0845-C1AE-3445-F1F037F2F5EA}"/>
          </ac:spMkLst>
        </pc:spChg>
        <pc:spChg chg="add mod">
          <ac:chgData name="Todd Schultz" userId="d18eead3abe991c7" providerId="LiveId" clId="{E28A64B4-EE95-4C34-A33D-7652DCC4F94F}" dt="2023-01-24T18:33:10.374" v="997" actId="20577"/>
          <ac:spMkLst>
            <pc:docMk/>
            <pc:sldMk cId="1389470423" sldId="257"/>
            <ac:spMk id="10" creationId="{07151EAF-3C4D-AFFC-3CFA-3F6A54F178B1}"/>
          </ac:spMkLst>
        </pc:spChg>
        <pc:picChg chg="add mod">
          <ac:chgData name="Todd Schultz" userId="d18eead3abe991c7" providerId="LiveId" clId="{E28A64B4-EE95-4C34-A33D-7652DCC4F94F}" dt="2023-01-24T15:13:24.885" v="87" actId="1076"/>
          <ac:picMkLst>
            <pc:docMk/>
            <pc:sldMk cId="1389470423" sldId="257"/>
            <ac:picMk id="4" creationId="{11F1C783-820C-B61C-C592-4E37C55E2584}"/>
          </ac:picMkLst>
        </pc:picChg>
        <pc:picChg chg="del">
          <ac:chgData name="Todd Schultz" userId="d18eead3abe991c7" providerId="LiveId" clId="{E28A64B4-EE95-4C34-A33D-7652DCC4F94F}" dt="2023-01-24T15:04:16.158" v="69" actId="478"/>
          <ac:picMkLst>
            <pc:docMk/>
            <pc:sldMk cId="1389470423" sldId="257"/>
            <ac:picMk id="5" creationId="{1F0CFEC8-D9FE-5D10-F1BB-CA68FCDA0A10}"/>
          </ac:picMkLst>
        </pc:picChg>
        <pc:picChg chg="add mod">
          <ac:chgData name="Todd Schultz" userId="d18eead3abe991c7" providerId="LiveId" clId="{E28A64B4-EE95-4C34-A33D-7652DCC4F94F}" dt="2023-01-24T15:13:05.094" v="82" actId="1076"/>
          <ac:picMkLst>
            <pc:docMk/>
            <pc:sldMk cId="1389470423" sldId="257"/>
            <ac:picMk id="7" creationId="{631D11FE-11D0-BB4E-D364-94E8322DDA97}"/>
          </ac:picMkLst>
        </pc:picChg>
        <pc:picChg chg="add mod">
          <ac:chgData name="Todd Schultz" userId="d18eead3abe991c7" providerId="LiveId" clId="{E28A64B4-EE95-4C34-A33D-7652DCC4F94F}" dt="2023-01-24T15:14:18.789" v="91" actId="14100"/>
          <ac:picMkLst>
            <pc:docMk/>
            <pc:sldMk cId="1389470423" sldId="257"/>
            <ac:picMk id="9" creationId="{61316D44-E9BB-B2F8-5994-8D4A2ABBD718}"/>
          </ac:picMkLst>
        </pc:picChg>
        <pc:picChg chg="add del">
          <ac:chgData name="Todd Schultz" userId="d18eead3abe991c7" providerId="LiveId" clId="{E28A64B4-EE95-4C34-A33D-7652DCC4F94F}" dt="2023-01-24T18:34:57.345" v="1001" actId="22"/>
          <ac:picMkLst>
            <pc:docMk/>
            <pc:sldMk cId="1389470423" sldId="257"/>
            <ac:picMk id="12" creationId="{177DCDAC-C4E0-0713-8C3E-5FC9FDA7EB3A}"/>
          </ac:picMkLst>
        </pc:picChg>
      </pc:sldChg>
      <pc:sldChg chg="addSp delSp modSp new mod">
        <pc:chgData name="Todd Schultz" userId="d18eead3abe991c7" providerId="LiveId" clId="{E28A64B4-EE95-4C34-A33D-7652DCC4F94F}" dt="2023-01-24T18:42:34.809" v="1057" actId="9405"/>
        <pc:sldMkLst>
          <pc:docMk/>
          <pc:sldMk cId="776692107" sldId="258"/>
        </pc:sldMkLst>
        <pc:spChg chg="del">
          <ac:chgData name="Todd Schultz" userId="d18eead3abe991c7" providerId="LiveId" clId="{E28A64B4-EE95-4C34-A33D-7652DCC4F94F}" dt="2023-01-24T18:35:07.926" v="1002" actId="478"/>
          <ac:spMkLst>
            <pc:docMk/>
            <pc:sldMk cId="776692107" sldId="258"/>
            <ac:spMk id="2" creationId="{2268A5B6-BCF7-7AC2-290E-14C19D92F1D9}"/>
          </ac:spMkLst>
        </pc:spChg>
        <pc:spChg chg="del">
          <ac:chgData name="Todd Schultz" userId="d18eead3abe991c7" providerId="LiveId" clId="{E28A64B4-EE95-4C34-A33D-7652DCC4F94F}" dt="2023-01-24T18:35:13.410" v="1004" actId="478"/>
          <ac:spMkLst>
            <pc:docMk/>
            <pc:sldMk cId="776692107" sldId="258"/>
            <ac:spMk id="3" creationId="{3F4B26B8-D351-AE0E-B53D-139097FA3370}"/>
          </ac:spMkLst>
        </pc:spChg>
        <pc:spChg chg="add mod">
          <ac:chgData name="Todd Schultz" userId="d18eead3abe991c7" providerId="LiveId" clId="{E28A64B4-EE95-4C34-A33D-7652DCC4F94F}" dt="2023-01-24T18:35:09.549" v="1003"/>
          <ac:spMkLst>
            <pc:docMk/>
            <pc:sldMk cId="776692107" sldId="258"/>
            <ac:spMk id="4" creationId="{FBAC6A81-BF93-7640-F4C4-E15EBC3C432C}"/>
          </ac:spMkLst>
        </pc:spChg>
        <pc:spChg chg="add mod">
          <ac:chgData name="Todd Schultz" userId="d18eead3abe991c7" providerId="LiveId" clId="{E28A64B4-EE95-4C34-A33D-7652DCC4F94F}" dt="2023-01-24T18:39:09.076" v="1040" actId="1076"/>
          <ac:spMkLst>
            <pc:docMk/>
            <pc:sldMk cId="776692107" sldId="258"/>
            <ac:spMk id="7" creationId="{0646A679-4137-1DB4-A1BF-87268EFE798C}"/>
          </ac:spMkLst>
        </pc:spChg>
        <pc:spChg chg="add del mod">
          <ac:chgData name="Todd Schultz" userId="d18eead3abe991c7" providerId="LiveId" clId="{E28A64B4-EE95-4C34-A33D-7652DCC4F94F}" dt="2023-01-24T18:39:17.668" v="1042" actId="1076"/>
          <ac:spMkLst>
            <pc:docMk/>
            <pc:sldMk cId="776692107" sldId="258"/>
            <ac:spMk id="12" creationId="{1C5905D3-D99E-157A-4D26-1C92D2303300}"/>
          </ac:spMkLst>
        </pc:spChg>
        <pc:spChg chg="add mod">
          <ac:chgData name="Todd Schultz" userId="d18eead3abe991c7" providerId="LiveId" clId="{E28A64B4-EE95-4C34-A33D-7652DCC4F94F}" dt="2023-01-24T18:40:44.320" v="1050" actId="20577"/>
          <ac:spMkLst>
            <pc:docMk/>
            <pc:sldMk cId="776692107" sldId="258"/>
            <ac:spMk id="15" creationId="{56C08A07-E569-C666-AD64-55BD267038D2}"/>
          </ac:spMkLst>
        </pc:spChg>
        <pc:picChg chg="add mod">
          <ac:chgData name="Todd Schultz" userId="d18eead3abe991c7" providerId="LiveId" clId="{E28A64B4-EE95-4C34-A33D-7652DCC4F94F}" dt="2023-01-24T18:39:11.866" v="1041" actId="1076"/>
          <ac:picMkLst>
            <pc:docMk/>
            <pc:sldMk cId="776692107" sldId="258"/>
            <ac:picMk id="6" creationId="{27006A94-3713-4789-4980-0F1E185F282C}"/>
          </ac:picMkLst>
        </pc:picChg>
        <pc:picChg chg="add mod">
          <ac:chgData name="Todd Schultz" userId="d18eead3abe991c7" providerId="LiveId" clId="{E28A64B4-EE95-4C34-A33D-7652DCC4F94F}" dt="2023-01-24T18:39:20.452" v="1043" actId="1076"/>
          <ac:picMkLst>
            <pc:docMk/>
            <pc:sldMk cId="776692107" sldId="258"/>
            <ac:picMk id="9" creationId="{F84C37AC-8F05-8C52-E1C0-B7D829E8CC1B}"/>
          </ac:picMkLst>
        </pc:picChg>
        <pc:picChg chg="add del">
          <ac:chgData name="Todd Schultz" userId="d18eead3abe991c7" providerId="LiveId" clId="{E28A64B4-EE95-4C34-A33D-7652DCC4F94F}" dt="2023-01-24T18:37:43.785" v="1028" actId="22"/>
          <ac:picMkLst>
            <pc:docMk/>
            <pc:sldMk cId="776692107" sldId="258"/>
            <ac:picMk id="11" creationId="{EE9C309B-F427-96A6-CCFB-C20D58025A60}"/>
          </ac:picMkLst>
        </pc:picChg>
        <pc:picChg chg="add mod">
          <ac:chgData name="Todd Schultz" userId="d18eead3abe991c7" providerId="LiveId" clId="{E28A64B4-EE95-4C34-A33D-7652DCC4F94F}" dt="2023-01-24T18:39:29.420" v="1044" actId="1076"/>
          <ac:picMkLst>
            <pc:docMk/>
            <pc:sldMk cId="776692107" sldId="258"/>
            <ac:picMk id="14" creationId="{DC4CBAE9-75E9-804F-5EC5-2863546FDF1D}"/>
          </ac:picMkLst>
        </pc:picChg>
        <pc:inkChg chg="add">
          <ac:chgData name="Todd Schultz" userId="d18eead3abe991c7" providerId="LiveId" clId="{E28A64B4-EE95-4C34-A33D-7652DCC4F94F}" dt="2023-01-24T18:41:48.128" v="1051" actId="9405"/>
          <ac:inkMkLst>
            <pc:docMk/>
            <pc:sldMk cId="776692107" sldId="258"/>
            <ac:inkMk id="16" creationId="{DD871D77-4BF3-9FE3-22E6-8CF3878B5CC3}"/>
          </ac:inkMkLst>
        </pc:inkChg>
        <pc:inkChg chg="add">
          <ac:chgData name="Todd Schultz" userId="d18eead3abe991c7" providerId="LiveId" clId="{E28A64B4-EE95-4C34-A33D-7652DCC4F94F}" dt="2023-01-24T18:41:54.558" v="1052" actId="9405"/>
          <ac:inkMkLst>
            <pc:docMk/>
            <pc:sldMk cId="776692107" sldId="258"/>
            <ac:inkMk id="17" creationId="{5B27DB21-4F0E-AABD-9352-489E489E8716}"/>
          </ac:inkMkLst>
        </pc:inkChg>
        <pc:inkChg chg="add">
          <ac:chgData name="Todd Schultz" userId="d18eead3abe991c7" providerId="LiveId" clId="{E28A64B4-EE95-4C34-A33D-7652DCC4F94F}" dt="2023-01-24T18:41:59.790" v="1053" actId="9405"/>
          <ac:inkMkLst>
            <pc:docMk/>
            <pc:sldMk cId="776692107" sldId="258"/>
            <ac:inkMk id="18" creationId="{1B472C1D-8178-118B-424E-794261297770}"/>
          </ac:inkMkLst>
        </pc:inkChg>
        <pc:inkChg chg="add">
          <ac:chgData name="Todd Schultz" userId="d18eead3abe991c7" providerId="LiveId" clId="{E28A64B4-EE95-4C34-A33D-7652DCC4F94F}" dt="2023-01-24T18:42:07.092" v="1054" actId="9405"/>
          <ac:inkMkLst>
            <pc:docMk/>
            <pc:sldMk cId="776692107" sldId="258"/>
            <ac:inkMk id="19" creationId="{295476FF-DC2D-23F7-A426-90FF7F5B69FF}"/>
          </ac:inkMkLst>
        </pc:inkChg>
        <pc:inkChg chg="add">
          <ac:chgData name="Todd Schultz" userId="d18eead3abe991c7" providerId="LiveId" clId="{E28A64B4-EE95-4C34-A33D-7652DCC4F94F}" dt="2023-01-24T18:42:10.466" v="1055" actId="9405"/>
          <ac:inkMkLst>
            <pc:docMk/>
            <pc:sldMk cId="776692107" sldId="258"/>
            <ac:inkMk id="20" creationId="{F89D990A-7F18-777E-5475-239C353BDA6B}"/>
          </ac:inkMkLst>
        </pc:inkChg>
        <pc:inkChg chg="add">
          <ac:chgData name="Todd Schultz" userId="d18eead3abe991c7" providerId="LiveId" clId="{E28A64B4-EE95-4C34-A33D-7652DCC4F94F}" dt="2023-01-24T18:42:15.226" v="1056" actId="9405"/>
          <ac:inkMkLst>
            <pc:docMk/>
            <pc:sldMk cId="776692107" sldId="258"/>
            <ac:inkMk id="21" creationId="{BA80D94D-0159-D0FF-454B-FFBFDA215260}"/>
          </ac:inkMkLst>
        </pc:inkChg>
        <pc:inkChg chg="add">
          <ac:chgData name="Todd Schultz" userId="d18eead3abe991c7" providerId="LiveId" clId="{E28A64B4-EE95-4C34-A33D-7652DCC4F94F}" dt="2023-01-24T18:42:34.809" v="1057" actId="9405"/>
          <ac:inkMkLst>
            <pc:docMk/>
            <pc:sldMk cId="776692107" sldId="258"/>
            <ac:inkMk id="22" creationId="{763F5B43-F75D-1DE5-985D-F3FD79E1F5E4}"/>
          </ac:inkMkLst>
        </pc:inkChg>
      </pc:sldChg>
      <pc:sldChg chg="del">
        <pc:chgData name="Todd Schultz" userId="d18eead3abe991c7" providerId="LiveId" clId="{E28A64B4-EE95-4C34-A33D-7652DCC4F94F}" dt="2023-01-24T18:33:46.436" v="998" actId="47"/>
        <pc:sldMkLst>
          <pc:docMk/>
          <pc:sldMk cId="1341556945" sldId="258"/>
        </pc:sldMkLst>
      </pc:sldChg>
      <pc:sldChg chg="addSp delSp modSp add mod">
        <pc:chgData name="Todd Schultz" userId="d18eead3abe991c7" providerId="LiveId" clId="{E28A64B4-EE95-4C34-A33D-7652DCC4F94F}" dt="2023-01-24T18:56:45.935" v="1098" actId="9405"/>
        <pc:sldMkLst>
          <pc:docMk/>
          <pc:sldMk cId="73436537" sldId="259"/>
        </pc:sldMkLst>
        <pc:spChg chg="del mod">
          <ac:chgData name="Todd Schultz" userId="d18eead3abe991c7" providerId="LiveId" clId="{E28A64B4-EE95-4C34-A33D-7652DCC4F94F}" dt="2023-01-24T18:53:11.090" v="1070" actId="478"/>
          <ac:spMkLst>
            <pc:docMk/>
            <pc:sldMk cId="73436537" sldId="259"/>
            <ac:spMk id="7" creationId="{0646A679-4137-1DB4-A1BF-87268EFE798C}"/>
          </ac:spMkLst>
        </pc:spChg>
        <pc:spChg chg="del">
          <ac:chgData name="Todd Schultz" userId="d18eead3abe991c7" providerId="LiveId" clId="{E28A64B4-EE95-4C34-A33D-7652DCC4F94F}" dt="2023-01-24T18:53:13.822" v="1071" actId="478"/>
          <ac:spMkLst>
            <pc:docMk/>
            <pc:sldMk cId="73436537" sldId="259"/>
            <ac:spMk id="12" creationId="{1C5905D3-D99E-157A-4D26-1C92D2303300}"/>
          </ac:spMkLst>
        </pc:spChg>
        <pc:spChg chg="del">
          <ac:chgData name="Todd Schultz" userId="d18eead3abe991c7" providerId="LiveId" clId="{E28A64B4-EE95-4C34-A33D-7652DCC4F94F}" dt="2023-01-24T18:53:04.738" v="1068" actId="478"/>
          <ac:spMkLst>
            <pc:docMk/>
            <pc:sldMk cId="73436537" sldId="259"/>
            <ac:spMk id="15" creationId="{56C08A07-E569-C666-AD64-55BD267038D2}"/>
          </ac:spMkLst>
        </pc:spChg>
        <pc:grpChg chg="del mod">
          <ac:chgData name="Todd Schultz" userId="d18eead3abe991c7" providerId="LiveId" clId="{E28A64B4-EE95-4C34-A33D-7652DCC4F94F}" dt="2023-01-24T18:52:59.461" v="1067" actId="478"/>
          <ac:grpSpMkLst>
            <pc:docMk/>
            <pc:sldMk cId="73436537" sldId="259"/>
            <ac:grpSpMk id="13" creationId="{7A376587-2CF1-BB6E-FB37-ADE288A9B3B4}"/>
          </ac:grpSpMkLst>
        </pc:grpChg>
        <pc:picChg chg="del">
          <ac:chgData name="Todd Schultz" userId="d18eead3abe991c7" providerId="LiveId" clId="{E28A64B4-EE95-4C34-A33D-7652DCC4F94F}" dt="2023-01-24T18:52:52.410" v="1066" actId="478"/>
          <ac:picMkLst>
            <pc:docMk/>
            <pc:sldMk cId="73436537" sldId="259"/>
            <ac:picMk id="6" creationId="{27006A94-3713-4789-4980-0F1E185F282C}"/>
          </ac:picMkLst>
        </pc:picChg>
        <pc:picChg chg="del">
          <ac:chgData name="Todd Schultz" userId="d18eead3abe991c7" providerId="LiveId" clId="{E28A64B4-EE95-4C34-A33D-7652DCC4F94F}" dt="2023-01-24T18:53:04.738" v="1068" actId="478"/>
          <ac:picMkLst>
            <pc:docMk/>
            <pc:sldMk cId="73436537" sldId="259"/>
            <ac:picMk id="9" creationId="{F84C37AC-8F05-8C52-E1C0-B7D829E8CC1B}"/>
          </ac:picMkLst>
        </pc:picChg>
        <pc:picChg chg="del">
          <ac:chgData name="Todd Schultz" userId="d18eead3abe991c7" providerId="LiveId" clId="{E28A64B4-EE95-4C34-A33D-7652DCC4F94F}" dt="2023-01-24T18:53:04.738" v="1068" actId="478"/>
          <ac:picMkLst>
            <pc:docMk/>
            <pc:sldMk cId="73436537" sldId="259"/>
            <ac:picMk id="14" creationId="{DC4CBAE9-75E9-804F-5EC5-2863546FDF1D}"/>
          </ac:picMkLst>
        </pc:picChg>
        <pc:picChg chg="add mod">
          <ac:chgData name="Todd Schultz" userId="d18eead3abe991c7" providerId="LiveId" clId="{E28A64B4-EE95-4C34-A33D-7652DCC4F94F}" dt="2023-01-24T18:54:46.405" v="1084" actId="1076"/>
          <ac:picMkLst>
            <pc:docMk/>
            <pc:sldMk cId="73436537" sldId="259"/>
            <ac:picMk id="24" creationId="{7B2ECFD6-C704-D2A6-0BB2-2FF5870DF86D}"/>
          </ac:picMkLst>
        </pc:picChg>
        <pc:picChg chg="add mod">
          <ac:chgData name="Todd Schultz" userId="d18eead3abe991c7" providerId="LiveId" clId="{E28A64B4-EE95-4C34-A33D-7652DCC4F94F}" dt="2023-01-24T18:55:04.756" v="1091" actId="1076"/>
          <ac:picMkLst>
            <pc:docMk/>
            <pc:sldMk cId="73436537" sldId="259"/>
            <ac:picMk id="26" creationId="{2E44E6AC-0C24-AE3D-8C44-D556E0704AE3}"/>
          </ac:picMkLst>
        </pc:picChg>
        <pc:picChg chg="add mod">
          <ac:chgData name="Todd Schultz" userId="d18eead3abe991c7" providerId="LiveId" clId="{E28A64B4-EE95-4C34-A33D-7652DCC4F94F}" dt="2023-01-24T18:56:04.296" v="1094" actId="1076"/>
          <ac:picMkLst>
            <pc:docMk/>
            <pc:sldMk cId="73436537" sldId="259"/>
            <ac:picMk id="28" creationId="{AC699445-2B14-8B69-BAE7-E09D9EE70984}"/>
          </ac:picMkLst>
        </pc:picChg>
        <pc:inkChg chg="add del">
          <ac:chgData name="Todd Schultz" userId="d18eead3abe991c7" providerId="LiveId" clId="{E28A64B4-EE95-4C34-A33D-7652DCC4F94F}" dt="2023-01-24T18:52:59.461" v="1067" actId="478"/>
          <ac:inkMkLst>
            <pc:docMk/>
            <pc:sldMk cId="73436537" sldId="259"/>
            <ac:inkMk id="2" creationId="{B01F8858-3488-BA32-8902-0BA0F80DEC0C}"/>
          </ac:inkMkLst>
        </pc:inkChg>
        <pc:inkChg chg="add del">
          <ac:chgData name="Todd Schultz" userId="d18eead3abe991c7" providerId="LiveId" clId="{E28A64B4-EE95-4C34-A33D-7652DCC4F94F}" dt="2023-01-24T18:52:59.461" v="1067" actId="478"/>
          <ac:inkMkLst>
            <pc:docMk/>
            <pc:sldMk cId="73436537" sldId="259"/>
            <ac:inkMk id="3" creationId="{8BCDFBD8-AB32-F4F2-636E-FEFBD0D34324}"/>
          </ac:inkMkLst>
        </pc:inkChg>
        <pc:inkChg chg="add del">
          <ac:chgData name="Todd Schultz" userId="d18eead3abe991c7" providerId="LiveId" clId="{E28A64B4-EE95-4C34-A33D-7652DCC4F94F}" dt="2023-01-24T18:53:04.738" v="1068" actId="478"/>
          <ac:inkMkLst>
            <pc:docMk/>
            <pc:sldMk cId="73436537" sldId="259"/>
            <ac:inkMk id="5" creationId="{351E01BC-E252-CC54-95A5-DF1288F3521C}"/>
          </ac:inkMkLst>
        </pc:inkChg>
        <pc:inkChg chg="add del">
          <ac:chgData name="Todd Schultz" userId="d18eead3abe991c7" providerId="LiveId" clId="{E28A64B4-EE95-4C34-A33D-7652DCC4F94F}" dt="2023-01-24T18:52:59.461" v="1067" actId="478"/>
          <ac:inkMkLst>
            <pc:docMk/>
            <pc:sldMk cId="73436537" sldId="259"/>
            <ac:inkMk id="8" creationId="{E319EB3E-53CB-5CD9-2C31-189F096E9F2A}"/>
          </ac:inkMkLst>
        </pc:inkChg>
        <pc:inkChg chg="add mod">
          <ac:chgData name="Todd Schultz" userId="d18eead3abe991c7" providerId="LiveId" clId="{E28A64B4-EE95-4C34-A33D-7652DCC4F94F}" dt="2023-01-24T18:52:46.787" v="1065"/>
          <ac:inkMkLst>
            <pc:docMk/>
            <pc:sldMk cId="73436537" sldId="259"/>
            <ac:inkMk id="10" creationId="{B45C6456-1ADF-02C6-3517-59466E407335}"/>
          </ac:inkMkLst>
        </pc:inkChg>
        <pc:inkChg chg="add mod">
          <ac:chgData name="Todd Schultz" userId="d18eead3abe991c7" providerId="LiveId" clId="{E28A64B4-EE95-4C34-A33D-7652DCC4F94F}" dt="2023-01-24T18:52:46.787" v="1065"/>
          <ac:inkMkLst>
            <pc:docMk/>
            <pc:sldMk cId="73436537" sldId="259"/>
            <ac:inkMk id="11" creationId="{D9336376-165E-BBDB-4DBB-B65EA370B76F}"/>
          </ac:inkMkLst>
        </pc:inkChg>
        <pc:inkChg chg="del">
          <ac:chgData name="Todd Schultz" userId="d18eead3abe991c7" providerId="LiveId" clId="{E28A64B4-EE95-4C34-A33D-7652DCC4F94F}" dt="2023-01-24T18:53:04.738" v="1068" actId="478"/>
          <ac:inkMkLst>
            <pc:docMk/>
            <pc:sldMk cId="73436537" sldId="259"/>
            <ac:inkMk id="16" creationId="{DD871D77-4BF3-9FE3-22E6-8CF3878B5CC3}"/>
          </ac:inkMkLst>
        </pc:inkChg>
        <pc:inkChg chg="del">
          <ac:chgData name="Todd Schultz" userId="d18eead3abe991c7" providerId="LiveId" clId="{E28A64B4-EE95-4C34-A33D-7652DCC4F94F}" dt="2023-01-24T18:53:04.738" v="1068" actId="478"/>
          <ac:inkMkLst>
            <pc:docMk/>
            <pc:sldMk cId="73436537" sldId="259"/>
            <ac:inkMk id="17" creationId="{5B27DB21-4F0E-AABD-9352-489E489E8716}"/>
          </ac:inkMkLst>
        </pc:inkChg>
        <pc:inkChg chg="del">
          <ac:chgData name="Todd Schultz" userId="d18eead3abe991c7" providerId="LiveId" clId="{E28A64B4-EE95-4C34-A33D-7652DCC4F94F}" dt="2023-01-24T18:53:04.738" v="1068" actId="478"/>
          <ac:inkMkLst>
            <pc:docMk/>
            <pc:sldMk cId="73436537" sldId="259"/>
            <ac:inkMk id="18" creationId="{1B472C1D-8178-118B-424E-794261297770}"/>
          </ac:inkMkLst>
        </pc:inkChg>
        <pc:inkChg chg="del">
          <ac:chgData name="Todd Schultz" userId="d18eead3abe991c7" providerId="LiveId" clId="{E28A64B4-EE95-4C34-A33D-7652DCC4F94F}" dt="2023-01-24T18:53:04.738" v="1068" actId="478"/>
          <ac:inkMkLst>
            <pc:docMk/>
            <pc:sldMk cId="73436537" sldId="259"/>
            <ac:inkMk id="19" creationId="{295476FF-DC2D-23F7-A426-90FF7F5B69FF}"/>
          </ac:inkMkLst>
        </pc:inkChg>
        <pc:inkChg chg="del">
          <ac:chgData name="Todd Schultz" userId="d18eead3abe991c7" providerId="LiveId" clId="{E28A64B4-EE95-4C34-A33D-7652DCC4F94F}" dt="2023-01-24T18:53:04.738" v="1068" actId="478"/>
          <ac:inkMkLst>
            <pc:docMk/>
            <pc:sldMk cId="73436537" sldId="259"/>
            <ac:inkMk id="20" creationId="{F89D990A-7F18-777E-5475-239C353BDA6B}"/>
          </ac:inkMkLst>
        </pc:inkChg>
        <pc:inkChg chg="del">
          <ac:chgData name="Todd Schultz" userId="d18eead3abe991c7" providerId="LiveId" clId="{E28A64B4-EE95-4C34-A33D-7652DCC4F94F}" dt="2023-01-24T18:53:04.738" v="1068" actId="478"/>
          <ac:inkMkLst>
            <pc:docMk/>
            <pc:sldMk cId="73436537" sldId="259"/>
            <ac:inkMk id="21" creationId="{BA80D94D-0159-D0FF-454B-FFBFDA215260}"/>
          </ac:inkMkLst>
        </pc:inkChg>
        <pc:inkChg chg="del">
          <ac:chgData name="Todd Schultz" userId="d18eead3abe991c7" providerId="LiveId" clId="{E28A64B4-EE95-4C34-A33D-7652DCC4F94F}" dt="2023-01-24T18:53:04.738" v="1068" actId="478"/>
          <ac:inkMkLst>
            <pc:docMk/>
            <pc:sldMk cId="73436537" sldId="259"/>
            <ac:inkMk id="22" creationId="{763F5B43-F75D-1DE5-985D-F3FD79E1F5E4}"/>
          </ac:inkMkLst>
        </pc:inkChg>
        <pc:inkChg chg="add">
          <ac:chgData name="Todd Schultz" userId="d18eead3abe991c7" providerId="LiveId" clId="{E28A64B4-EE95-4C34-A33D-7652DCC4F94F}" dt="2023-01-24T18:56:35.755" v="1095" actId="9405"/>
          <ac:inkMkLst>
            <pc:docMk/>
            <pc:sldMk cId="73436537" sldId="259"/>
            <ac:inkMk id="29" creationId="{D2CA7B71-94B8-4C4C-F963-A6A2B587BB53}"/>
          </ac:inkMkLst>
        </pc:inkChg>
        <pc:inkChg chg="add">
          <ac:chgData name="Todd Schultz" userId="d18eead3abe991c7" providerId="LiveId" clId="{E28A64B4-EE95-4C34-A33D-7652DCC4F94F}" dt="2023-01-24T18:56:39.154" v="1096" actId="9405"/>
          <ac:inkMkLst>
            <pc:docMk/>
            <pc:sldMk cId="73436537" sldId="259"/>
            <ac:inkMk id="30" creationId="{5F222BBF-E597-A842-2A1D-6E65C0DBC5A6}"/>
          </ac:inkMkLst>
        </pc:inkChg>
        <pc:inkChg chg="add">
          <ac:chgData name="Todd Schultz" userId="d18eead3abe991c7" providerId="LiveId" clId="{E28A64B4-EE95-4C34-A33D-7652DCC4F94F}" dt="2023-01-24T18:56:43.288" v="1097" actId="9405"/>
          <ac:inkMkLst>
            <pc:docMk/>
            <pc:sldMk cId="73436537" sldId="259"/>
            <ac:inkMk id="31" creationId="{142F39CD-0EE5-E8CE-5B79-28AB77148C7E}"/>
          </ac:inkMkLst>
        </pc:inkChg>
        <pc:inkChg chg="add">
          <ac:chgData name="Todd Schultz" userId="d18eead3abe991c7" providerId="LiveId" clId="{E28A64B4-EE95-4C34-A33D-7652DCC4F94F}" dt="2023-01-24T18:56:45.935" v="1098" actId="9405"/>
          <ac:inkMkLst>
            <pc:docMk/>
            <pc:sldMk cId="73436537" sldId="259"/>
            <ac:inkMk id="32" creationId="{22B5C6F7-A854-780C-411C-BF6D1B813478}"/>
          </ac:inkMkLst>
        </pc:inkChg>
      </pc:sldChg>
      <pc:sldChg chg="del">
        <pc:chgData name="Todd Schultz" userId="d18eead3abe991c7" providerId="LiveId" clId="{E28A64B4-EE95-4C34-A33D-7652DCC4F94F}" dt="2023-01-24T18:33:46.436" v="998" actId="47"/>
        <pc:sldMkLst>
          <pc:docMk/>
          <pc:sldMk cId="2550841346" sldId="259"/>
        </pc:sldMkLst>
      </pc:sldChg>
      <pc:sldChg chg="addSp delSp modSp new mod">
        <pc:chgData name="Todd Schultz" userId="d18eead3abe991c7" providerId="LiveId" clId="{E28A64B4-EE95-4C34-A33D-7652DCC4F94F}" dt="2023-01-24T19:34:10.589" v="1600" actId="20577"/>
        <pc:sldMkLst>
          <pc:docMk/>
          <pc:sldMk cId="1386747873" sldId="260"/>
        </pc:sldMkLst>
        <pc:spChg chg="mod">
          <ac:chgData name="Todd Schultz" userId="d18eead3abe991c7" providerId="LiveId" clId="{E28A64B4-EE95-4C34-A33D-7652DCC4F94F}" dt="2023-01-24T19:09:24.356" v="1135" actId="1076"/>
          <ac:spMkLst>
            <pc:docMk/>
            <pc:sldMk cId="1386747873" sldId="260"/>
            <ac:spMk id="2" creationId="{220363AD-E76D-FCE0-15E3-797E5F4EA5CC}"/>
          </ac:spMkLst>
        </pc:spChg>
        <pc:spChg chg="del">
          <ac:chgData name="Todd Schultz" userId="d18eead3abe991c7" providerId="LiveId" clId="{E28A64B4-EE95-4C34-A33D-7652DCC4F94F}" dt="2023-01-24T19:09:49.529" v="1136" actId="478"/>
          <ac:spMkLst>
            <pc:docMk/>
            <pc:sldMk cId="1386747873" sldId="260"/>
            <ac:spMk id="3" creationId="{279EBDBB-FF01-B94C-A35C-8A65FDA19B21}"/>
          </ac:spMkLst>
        </pc:spChg>
        <pc:spChg chg="add mod">
          <ac:chgData name="Todd Schultz" userId="d18eead3abe991c7" providerId="LiveId" clId="{E28A64B4-EE95-4C34-A33D-7652DCC4F94F}" dt="2023-01-24T19:21:11.182" v="1347" actId="1076"/>
          <ac:spMkLst>
            <pc:docMk/>
            <pc:sldMk cId="1386747873" sldId="260"/>
            <ac:spMk id="6" creationId="{E3FD6D8A-5AE3-1B32-EAEC-FA1BC73EA0BC}"/>
          </ac:spMkLst>
        </pc:spChg>
        <pc:spChg chg="add mod">
          <ac:chgData name="Todd Schultz" userId="d18eead3abe991c7" providerId="LiveId" clId="{E28A64B4-EE95-4C34-A33D-7652DCC4F94F}" dt="2023-01-24T19:34:10.589" v="1600" actId="20577"/>
          <ac:spMkLst>
            <pc:docMk/>
            <pc:sldMk cId="1386747873" sldId="260"/>
            <ac:spMk id="7" creationId="{EBFC3435-4273-DE04-8951-3725B2E5843F}"/>
          </ac:spMkLst>
        </pc:spChg>
        <pc:picChg chg="add mod">
          <ac:chgData name="Todd Schultz" userId="d18eead3abe991c7" providerId="LiveId" clId="{E28A64B4-EE95-4C34-A33D-7652DCC4F94F}" dt="2023-01-24T19:11:25.347" v="1144" actId="1076"/>
          <ac:picMkLst>
            <pc:docMk/>
            <pc:sldMk cId="1386747873" sldId="260"/>
            <ac:picMk id="5" creationId="{61E89DD0-F4C3-0C93-FFC1-97931CA81651}"/>
          </ac:picMkLst>
        </pc:picChg>
      </pc:sldChg>
      <pc:sldChg chg="del">
        <pc:chgData name="Todd Schultz" userId="d18eead3abe991c7" providerId="LiveId" clId="{E28A64B4-EE95-4C34-A33D-7652DCC4F94F}" dt="2023-01-24T18:33:46.436" v="998" actId="47"/>
        <pc:sldMkLst>
          <pc:docMk/>
          <pc:sldMk cId="2026787209" sldId="260"/>
        </pc:sldMkLst>
      </pc:sldChg>
      <pc:sldChg chg="del">
        <pc:chgData name="Todd Schultz" userId="d18eead3abe991c7" providerId="LiveId" clId="{E28A64B4-EE95-4C34-A33D-7652DCC4F94F}" dt="2023-01-24T18:33:46.436" v="998" actId="47"/>
        <pc:sldMkLst>
          <pc:docMk/>
          <pc:sldMk cId="290971346" sldId="261"/>
        </pc:sldMkLst>
      </pc:sldChg>
      <pc:sldChg chg="del">
        <pc:chgData name="Todd Schultz" userId="d18eead3abe991c7" providerId="LiveId" clId="{E28A64B4-EE95-4C34-A33D-7652DCC4F94F}" dt="2023-01-24T18:33:46.436" v="998" actId="47"/>
        <pc:sldMkLst>
          <pc:docMk/>
          <pc:sldMk cId="249682732" sldId="262"/>
        </pc:sldMkLst>
      </pc:sldChg>
      <pc:sldChg chg="del">
        <pc:chgData name="Todd Schultz" userId="d18eead3abe991c7" providerId="LiveId" clId="{E28A64B4-EE95-4C34-A33D-7652DCC4F94F}" dt="2023-01-24T18:33:46.436" v="998" actId="47"/>
        <pc:sldMkLst>
          <pc:docMk/>
          <pc:sldMk cId="715321663" sldId="263"/>
        </pc:sldMkLst>
      </pc:sldChg>
      <pc:sldChg chg="del">
        <pc:chgData name="Todd Schultz" userId="d18eead3abe991c7" providerId="LiveId" clId="{E28A64B4-EE95-4C34-A33D-7652DCC4F94F}" dt="2023-01-24T18:33:46.436" v="998" actId="47"/>
        <pc:sldMkLst>
          <pc:docMk/>
          <pc:sldMk cId="1382748025" sldId="264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4T18:41:48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24575,'14'1'0,"0"1"0,0 0 0,0 1 0,-1 0 0,1 1 0,-1 0 0,1 1 0,13 8 0,104 64 0,-76-42 0,121 83 0,-88-56 0,20 16 0,45 30 0,-109-78 0,-2 3 0,59 57 0,-60-51 0,246 250 0,-268-269 0,340 314 0,-72-82 0,-191-170 0,-53-47 0,52 53 0,166 155 0,-235-222 0,1-2 0,43 23 0,-37-24 0,49 38 0,-10-4 0,2-4 0,85 42 0,-56-33 0,76 44 0,-114-64 0,1-1 0,-2 2 0,-2 3 0,70 60 0,-89-66 0,93 58 0,-19-15 0,-37-21 0,78 60 0,-61-45 0,-66-51 0,-1 1 0,-1 2 0,33 35 0,-37-32 0,16 21 0,1-2 0,3-2 0,1-2 0,86 58 0,41 22 0,-115-78 0,10 2 0,-41-29 0,-1 1 0,-1 1 0,31 31 0,-25-18 0,18 19 0,57 77 0,-77-90 0,2-2 0,1-1 0,1-1 0,2-2 0,1-2 0,2-1 0,58 34 0,-21-16 0,105 88 0,-34-24 0,-120-91-341,-2 1 0,0 0-1,42 50 1,-55-56-6485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4T18:56:43.28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1 315,'125'0,"506"-15,-395 3,132-15,-195 9,333 10,-291 10,1591-2,-1478 14,-8 0,-152-16,125 3,-36 26,163 19,-225-19,-116-13,143 4,-142-14,155 25,-210-24,192 11,4 1,-64 8,306 9,881-35,-1170-12,-12 0,303-13,11 0,-430 25,743 22,-342 14,-106-11,-237-13,107 5,113-4,-43 0,177-12,-397-7,-58 6,1 0,-1 0,0 0,1-1,-1 1,0-1,0 1,0-1,0 0,0 0,0-1,-1 1,1-1,4-4,-7 6,0 1,1-1,-1 0,0 0,0 1,1-1,-1 0,0 0,0 1,0-1,0 0,0 0,0 1,0-1,0 0,0 0,-1 1,1-1,0 0,0 0,-1 1,1-1,0 0,-1 1,1-1,-1-1,-22-17,-30-5,21 13,0 3,-1 0,-54-5,-103 2,149 10,-668-53,-255-2,-504 34,809-61,516 59,-214-22,94 14,-367-26,379 41,120 4,-130-5,190 19,0 3,0 2,1 4,-133 37,24 1,57-17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4T18:56:45.93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1 106,'13'-1,"1"0,-1-1,0-1,0 0,15-6,30-8,20 7,129-1,-46 4,24-10,181-8,1480 28,-998-4,-605 14,-39 0,55 0,75 1,58 6,-168-12,-4 1,552 32,-427-27,-2-1,909-14,-1209 3,55 9,38 3,-45-13,-49-1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4T18:41:54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571 44 24575,'-6'-3'0,"0"-1"0,-1 1 0,1 0 0,-1 1 0,1-1 0,-1 1 0,0 1 0,0-1 0,0 1 0,0 0 0,-14 1 0,-15-4 0,11-1 0,0 1 0,0 1 0,-33 0 0,48 4 0,-1 0 0,1 1 0,-1 0 0,1 0 0,0 1 0,0 1 0,0-1 0,1 2 0,-1-1 0,-15 11 0,23-13 0,-20 12 0,0 0 0,1 2 0,-27 27 0,41-36 0,1 0 0,0 1 0,1 0 0,0 0 0,0 0 0,1 1 0,0-1 0,1 1 0,-1 0 0,2 0 0,-1 1 0,1-1 0,0 10 0,-4 39 0,4 1 0,7 99 0,0-125 0,1 0 0,2-1 0,1 0 0,1-1 0,1 0 0,18 32 0,-16-38 0,6 10 0,-2 1 0,-2 0 0,14 47 0,-12-5 0,-9-40 0,13 41 0,-8-45 0,-8-21 0,0 0 0,0 1 0,-1 0 0,-1 0 0,2 25 0,-6 84 0,2 25 0,3-128 0,0 0 0,2 0 0,0-1 0,1 0 0,1 0 0,13 24 0,21 53 0,-34-71 0,-6-15 0,1-1 0,1 1 0,0 0 0,0-1 0,6 10 0,-7-16 0,-1 0 0,0 0 0,1 0 0,0-1 0,-1 1 0,1-1 0,0 0 0,0 0 0,1 0 0,-1 0 0,0 0 0,1-1 0,-1 0 0,1 1 0,-1-1 0,1 0 0,-1-1 0,5 1 0,1 0 0,0 0 0,0-1 0,0 0 0,-1-1 0,1 0 0,0-1 0,0 1 0,0-2 0,8-2 0,74-38 0,-69 31 0,1 1 0,34-12 0,-51 21 0,0 0 0,0 0 0,0-1 0,-1 0 0,1-1 0,-1 1 0,0-1 0,0 0 0,0 0 0,0 0 0,-1-1 0,0 0 0,0 0 0,0 0 0,0 0 0,-1-1 0,0 1 0,0-1 0,0 0 0,-1 0 0,0 0 0,0 0 0,2-12 0,0-11 0,-1-1 0,-2 1 0,0-1 0,-5-29 0,2 5 0,1-653 0,0 683 0,-1-1 0,-8-31 0,5 29 0,-4-47 0,-3-35 0,6 74 0,-1-51 0,6 71 0,0-1 0,-1 0 0,0 1 0,-1-1 0,-1 1 0,-1 0 0,0 0 0,-1 1 0,0-1 0,-1 1 0,-1 0 0,0 1 0,-1 0 0,-1 0 0,0 1 0,0 1 0,-21-19 0,-19-15-1365,32 29-5461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4T18:41:59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1868 24575,'135'2'0,"146"-5"0,-225-5 0,1-1 0,70-23 0,-42 9 0,-9 3 0,39-10 0,256-47 0,-344 70 0,348-70 0,-81-3 0,-113 27 0,745-151 0,-276 53 0,-560 121 0,146-70 0,-61 22 0,384-106 0,-347 121 0,41-36 0,-14 6 0,73-7 0,-267 87 0,-25 8 0,0-2 0,37-16 0,17-11 0,1 3 0,82-22 0,34-13 0,60-17 0,-177 49-1365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4T18:42:07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81 24575,'90'0'0,"127"-16"0,-107 5 0,213 9 0,-160 4 0,364-21 0,-242 11 0,-194 10 0,150-18 0,-130 6 0,211 7 0,-151 6 0,746-3 0,-891 2 0,0 1 0,-1 0 0,49 15 0,-47-10 0,-1-2 0,1-1 0,43 3 0,-30-5 0,-1 1 0,57 14 0,-53-8 0,75 5 0,-7 1 0,-40-5 0,-42-4 0,0 1 0,-1 1 0,0 1 0,-1 2 0,0 0 0,34 23 0,-54-31 0,44 26 0,-2 2 0,-1 2 0,55 53 0,-37-31 0,-24-20 0,51 53 0,92 131 0,-101-137 0,-56-59 0,-2 1 0,0 2 0,-2 0 0,-1 2 0,30 49 0,-22-26 0,2-1 0,62 72 0,29 42 0,-115-153 0,0-1 0,0 0 0,15 12 0,12 15 0,-5-2 0,121 164 0,-70-94 0,-6-8 0,-67-87 0,0-1 0,0 0 0,1 0 0,14 10 0,27 29 0,-23-21 0,0 0 0,2-2 0,0-2 0,52 32 0,-2 0 0,136 105-1365,-201-150-5461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4T18:42:10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24575,'193'9'0,"336"59"0,-389-46 0,-50-6 0,-1 3 0,-1 3 0,-1 5 0,116 52 0,224 108 0,-189-84 0,-128-47 0,-2 4 0,158 118 0,-189-124 0,-50-35 0,39 26 0,82 74 0,-122-98 0,0-1 0,34 20 0,5 4 0,45 27 0,4-5 0,129 56 0,-185-94 0,171 87 0,224 100 0,-333-165 0,159 91 0,-90-30 0,111 68 0,-242-141 0,-2 2 0,-1 3 0,69 70 0,-99-83 0,-1 1 0,-1 1 0,27 52 0,-29-46 0,3 0 0,40 50 0,-19-36 0,99 106 0,-123-139 0,0-1 0,2 0 0,0-2 0,0 0 0,41 18 0,163 57 0,-82-47 0,-14-5 0,-115-33-195,1 1 0,-1 1 0,0 0 0,-1 1 0,0 0 0,14 12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4T18:42:15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5445 24575,'164'3'0,"230"-11"0,-341 1 0,0-3 0,-1-2 0,52-19 0,152-68 0,-55 19 0,442-153 0,-357 125 0,447-236 0,-674 308 0,-2-2 0,-1-3 0,90-85 0,128-166 0,-221 232 0,5-11 0,82-134 0,17-23 0,-121 180 0,-1-2 0,-3-1 0,-2-2 0,-3-1 0,31-82 0,143-396 0,-190 505 0,2 1 0,1 0 0,1 1 0,1 1 0,29-34 0,108-97 0,-104 108 0,195-210 0,-103 113 0,-81 79 0,128-107 0,-37 50 0,62-44 0,-150 120 0,108-101 0,-117 99 0,16-17 0,-49 45 0,0 0 0,2 2 0,0 1 0,40-24 0,-27 19 0,40-33 0,124-134 0,-54 28 0,-22 48 0,-110 103 0,0 1 0,0 0 0,25-10 0,-25 13 0,-1-1 0,0 0 0,0-1 0,-1 0 0,16-14 0,-16 10-227,0 0-1,0-1 1,-2-1-1,1 0 1,10-20-1,-14 20-6598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4T18:42:34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53 24575,'-18'1'0,"0"1"0,0 1 0,0 1 0,0 0 0,1 2 0,-1-1 0,1 2 0,1 1 0,-1 0 0,-20 14 0,-39 17 0,47-27 0,23-10 0,0 0 0,0 0 0,0 1 0,0 0 0,0 1 0,-9 6 0,13-8 0,1 0 0,-1 0 0,0 0 0,1 0 0,0 0 0,-1 1 0,1-1 0,0 0 0,0 1 0,0-1 0,1 1 0,-1-1 0,0 1 0,1-1 0,0 1 0,0 0 0,0-1 0,0 1 0,0 0 0,0-1 0,1 5 0,5 20 0,1 0 0,18 48 0,-14-45 0,13 51 0,-19-39 0,-1 0 0,-3 1 0,-4 59 0,0-4 0,3 646 0,-2-728 0,0 1 0,-1-1 0,0 0 0,-2 0 0,0-1 0,-12 28 0,7-20 0,-12 45 0,20-58 0,0-1 0,0 1 0,1 0 0,0 0 0,1 0 0,0 0 0,2 11 0,-2-18 0,1 1 0,0-1 0,0 0 0,0 0 0,0 0 0,1-1 0,-1 1 0,1 0 0,0 0 0,-1-1 0,1 1 0,1-1 0,-1 0 0,0 1 0,0-1 0,1 0 0,-1 0 0,1-1 0,0 1 0,0 0 0,-1-1 0,1 0 0,0 1 0,0-1 0,6 1 0,16 2 0,0 0 0,0-2 0,0-1 0,0-1 0,36-5 0,-40 3 0,0 0 0,0 1 0,0 1 0,0 1 0,0 1 0,0 1 0,0 0 0,31 11 0,-13 4 0,31 10 0,-68-28 0,0 1 0,0-1 0,0 0 0,0-1 0,0 1 0,0 0 0,0-1 0,0 1 0,0-1 0,0 1 0,0-1 0,0 0 0,0 0 0,0 0 0,-1 0 0,1 0 0,0 0 0,-1-1 0,1 1 0,-1 0 0,1-1 0,-1 1 0,0-1 0,0 0 0,1 1 0,-1-1 0,0 0 0,-1 0 0,1 0 0,0 0 0,1-3 0,3-11 0,1 1 0,5-32 0,-8 32 0,12-42 0,-8 31 0,0 0 0,-2 0 0,3-34 0,4-48 0,0-16 0,-11 97 0,-1-24 0,3 0 0,9-52 0,-6 59 0,0-77 0,-5 77 0,11-79 0,-4 60 0,-3 0 0,-5-125 0,-3 69 0,3 88 0,-1 1 0,-1-1 0,-2 1 0,-1-1 0,-16-50 0,8 33 0,11 36 0,-2-1 0,1 0 0,-2 1 0,-10-22 0,13 30 0,-1 0 0,1 1 0,-1 0 0,0 0 0,0 0 0,0 0 0,0 0 0,-1 0 0,1 1 0,-1-1 0,1 1 0,-1 0 0,0 0 0,0 1 0,0-1 0,0 1 0,0 0 0,0 0 0,-6-1 0,-99-21 30,78 15-378,-1 1-1,-1 2 0,-50-3 0,61 8-6477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4T18:56:35.75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1,'58'2,"0"3,0 2,0 3,72 22,222 89,-177-56,225 91,-361-140,0-3,2-1,-1-2,1-1,1-3,69 3,-3-8,109-5,-201 1,1 0,-1-1,0-1,0-1,20-10,-18 8,-1 1,1 1,0 0,24-4,145-25,-139 24,-1 4,1 2,0 2,54 3,86-5,182-32,117 29,-279 11,1015-3,-875-21,-265 13,13-3,73-3,-7 1,2 0,96-6,-158 11,195 11,-176 9,45 2,683-15,-650-13,-18 1,41 0,37-1,-178 15,34 1,171-19,-155 5,25-3,-96 8,1 2,87 5,-63 2,-57 0,-1 1,0 2,0 1,38 14,6 0,-26-10,1-3,82 4,98-13,-79-1,45 4,214-3,-227-11,67-1,1304 15,-1507 1,56 10,-55-5,52 0,-17-7,-4-1,143 16,-5 3,-55-9,-84-2,-46-6,0 1,0 1,-1 2,1 1,-1 1,48 18,-53-13,-2-3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4T18:56:39.15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0 134,'3128'0,"-3083"-2,53-9,26-2,324 12,-2 0,-278-11,22-1,109-13,-6 0,-84 23,232-10,234 0,-429 15,-38 4,344 55,-82-1,-371-53,-62-6,-1 2,0 1,0 2,46 13,-7 1,1-3,130 12,-100-22,124-8,-81-1,-99 2,-17 2,0-2,0-2,0-1,0-1,37-10,-30 4,1 2,1 2,47-2,-56 6,58-10,-56 6,54-1,-63 7,-18 1,0-1,1 0,-1 0,0 0,0-1,0-1,0 1,0-1,0-1,10-4,-1-4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225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4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1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87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15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9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1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7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72EE73D-7108-4433-B8F9-DEE46C27088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customXml" Target="../ink/ink5.xml"/><Relationship Id="rId1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customXml" Target="../ink/ink2.xml"/><Relationship Id="rId12" Type="http://schemas.openxmlformats.org/officeDocument/2006/relationships/image" Target="../media/image10.png"/><Relationship Id="rId17" Type="http://schemas.openxmlformats.org/officeDocument/2006/relationships/customXml" Target="../ink/ink7.xml"/><Relationship Id="rId2" Type="http://schemas.openxmlformats.org/officeDocument/2006/relationships/image" Target="../media/image4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5" Type="http://schemas.openxmlformats.org/officeDocument/2006/relationships/customXml" Target="../ink/ink6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customXml" Target="../ink/ink3.xml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customXml" Target="../ink/ink9.xml"/><Relationship Id="rId12" Type="http://schemas.openxmlformats.org/officeDocument/2006/relationships/image" Target="../media/image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customXml" Target="../ink/ink11.xml"/><Relationship Id="rId5" Type="http://schemas.openxmlformats.org/officeDocument/2006/relationships/customXml" Target="../ink/ink8.xml"/><Relationship Id="rId10" Type="http://schemas.openxmlformats.org/officeDocument/2006/relationships/image" Target="../media/image19.png"/><Relationship Id="rId4" Type="http://schemas.openxmlformats.org/officeDocument/2006/relationships/image" Target="../media/image16.png"/><Relationship Id="rId9" Type="http://schemas.openxmlformats.org/officeDocument/2006/relationships/customXml" Target="../ink/ink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1066-5215-2022-4808-BD918A5362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Many to Many Relationships in Relational Databases</a:t>
            </a:r>
            <a:endParaRPr lang="en-US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EE591-BAAC-CB4D-9CB8-5302FC2CBB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49D6-0845-C1AE-3445-F1F037F2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77092"/>
            <a:ext cx="7729728" cy="914400"/>
          </a:xfrm>
        </p:spPr>
        <p:txBody>
          <a:bodyPr/>
          <a:lstStyle/>
          <a:p>
            <a:r>
              <a:rPr lang="en-US" dirty="0"/>
              <a:t>Sales Order 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F1C783-820C-B61C-C592-4E37C55E2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33" y="2492644"/>
            <a:ext cx="5532928" cy="16574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1D11FE-11D0-BB4E-D364-94E8322DDA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89" y="1504662"/>
            <a:ext cx="5543550" cy="8191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1316D44-E9BB-B2F8-5994-8D4A2ABBD7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389" y="4381048"/>
            <a:ext cx="5532928" cy="219547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7151EAF-3C4D-AFFC-3CFA-3F6A54F178B1}"/>
              </a:ext>
            </a:extLst>
          </p:cNvPr>
          <p:cNvSpPr txBox="1"/>
          <p:nvPr/>
        </p:nvSpPr>
        <p:spPr>
          <a:xfrm>
            <a:off x="6227561" y="1504662"/>
            <a:ext cx="526980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M:M relationships can’t be implemented directly in a relational DBMS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 additional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associative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entity with two 1:M relationships is used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Associative entities typically have a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composite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primary key with one or more PK attributes matching other entity PK’s (e.g., the + notation)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weak entity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(e.g.,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lineitem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relies on other entities (e.g., sale) for its ‘existence’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used, a dashed lines (e.g.,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lineitem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to item) indicate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non-identifying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relationships</a:t>
            </a:r>
          </a:p>
        </p:txBody>
      </p:sp>
    </p:spTree>
    <p:extLst>
      <p:ext uri="{BB962C8B-B14F-4D97-AF65-F5344CB8AC3E}">
        <p14:creationId xmlns:p14="http://schemas.microsoft.com/office/powerpoint/2010/main" val="138947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BAC6A81-BF93-7640-F4C4-E15EBC3C4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77092"/>
            <a:ext cx="7729728" cy="914400"/>
          </a:xfrm>
        </p:spPr>
        <p:txBody>
          <a:bodyPr/>
          <a:lstStyle/>
          <a:p>
            <a:r>
              <a:rPr lang="en-US" dirty="0"/>
              <a:t>Sales Order Example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006A94-3713-4789-4980-0F1E185F2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46" y="1487776"/>
            <a:ext cx="5383066" cy="13099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46A679-4137-1DB4-A1BF-87268EFE798C}"/>
              </a:ext>
            </a:extLst>
          </p:cNvPr>
          <p:cNvSpPr txBox="1"/>
          <p:nvPr/>
        </p:nvSpPr>
        <p:spPr>
          <a:xfrm>
            <a:off x="465246" y="1191492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4C37AC-8F05-8C52-E1C0-B7D829E8C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496891"/>
            <a:ext cx="4109658" cy="42256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C5905D3-D99E-157A-4D26-1C92D2303300}"/>
              </a:ext>
            </a:extLst>
          </p:cNvPr>
          <p:cNvSpPr txBox="1"/>
          <p:nvPr/>
        </p:nvSpPr>
        <p:spPr>
          <a:xfrm>
            <a:off x="6152252" y="119149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Item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C4CBAE9-75E9-804F-5EC5-2863546FDF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435" y="2937163"/>
            <a:ext cx="3569401" cy="385618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6C08A07-E569-C666-AD64-55BD267038D2}"/>
              </a:ext>
            </a:extLst>
          </p:cNvPr>
          <p:cNvSpPr txBox="1"/>
          <p:nvPr/>
        </p:nvSpPr>
        <p:spPr>
          <a:xfrm>
            <a:off x="465246" y="2682803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LineItem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D871D77-4BF3-9FE3-22E6-8CF3878B5CC3}"/>
                  </a:ext>
                </a:extLst>
              </p14:cNvPr>
              <p14:cNvContentPartPr/>
              <p14:nvPr/>
            </p14:nvContentPartPr>
            <p14:xfrm>
              <a:off x="646164" y="2096411"/>
              <a:ext cx="2287080" cy="178452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D871D77-4BF3-9FE3-22E6-8CF3878B5CC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7524" y="2087411"/>
                <a:ext cx="2304720" cy="180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B27DB21-4F0E-AABD-9352-489E489E8716}"/>
                  </a:ext>
                </a:extLst>
              </p14:cNvPr>
              <p14:cNvContentPartPr/>
              <p14:nvPr/>
            </p14:nvContentPartPr>
            <p14:xfrm>
              <a:off x="2916324" y="3521291"/>
              <a:ext cx="309600" cy="7192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B27DB21-4F0E-AABD-9352-489E489E871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907684" y="3512291"/>
                <a:ext cx="327240" cy="73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1B472C1D-8178-118B-424E-794261297770}"/>
                  </a:ext>
                </a:extLst>
              </p14:cNvPr>
              <p14:cNvContentPartPr/>
              <p14:nvPr/>
            </p14:nvContentPartPr>
            <p14:xfrm>
              <a:off x="3777444" y="2920451"/>
              <a:ext cx="2446920" cy="6735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1B472C1D-8178-118B-424E-79426129777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68444" y="2911451"/>
                <a:ext cx="2464560" cy="69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295476FF-DC2D-23F7-A426-90FF7F5B69FF}"/>
                  </a:ext>
                </a:extLst>
              </p14:cNvPr>
              <p14:cNvContentPartPr/>
              <p14:nvPr/>
            </p14:nvContentPartPr>
            <p14:xfrm>
              <a:off x="3768084" y="3757811"/>
              <a:ext cx="2468520" cy="9122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295476FF-DC2D-23F7-A426-90FF7F5B69F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759444" y="3748811"/>
                <a:ext cx="2486160" cy="9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89D990A-7F18-777E-5475-239C353BDA6B}"/>
                  </a:ext>
                </a:extLst>
              </p14:cNvPr>
              <p14:cNvContentPartPr/>
              <p14:nvPr/>
            </p14:nvContentPartPr>
            <p14:xfrm>
              <a:off x="3832884" y="3971291"/>
              <a:ext cx="2402280" cy="12441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89D990A-7F18-777E-5475-239C353BDA6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823884" y="3962651"/>
                <a:ext cx="2419920" cy="126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BA80D94D-0159-D0FF-454B-FFBFDA215260}"/>
                  </a:ext>
                </a:extLst>
              </p14:cNvPr>
              <p14:cNvContentPartPr/>
              <p14:nvPr/>
            </p14:nvContentPartPr>
            <p14:xfrm>
              <a:off x="3768084" y="2186771"/>
              <a:ext cx="2528280" cy="196128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BA80D94D-0159-D0FF-454B-FFBFDA21526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759444" y="2178131"/>
                <a:ext cx="2545920" cy="197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763F5B43-F75D-1DE5-985D-F3FD79E1F5E4}"/>
                  </a:ext>
                </a:extLst>
              </p14:cNvPr>
              <p14:cNvContentPartPr/>
              <p14:nvPr/>
            </p14:nvContentPartPr>
            <p14:xfrm>
              <a:off x="479484" y="3509051"/>
              <a:ext cx="279000" cy="72720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763F5B43-F75D-1DE5-985D-F3FD79E1F5E4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70844" y="3500051"/>
                <a:ext cx="296640" cy="74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669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BAC6A81-BF93-7640-F4C4-E15EBC3C4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77092"/>
            <a:ext cx="7729728" cy="914400"/>
          </a:xfrm>
        </p:spPr>
        <p:txBody>
          <a:bodyPr/>
          <a:lstStyle/>
          <a:p>
            <a:r>
              <a:rPr lang="en-US" dirty="0"/>
              <a:t>Sales Order Example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B2ECFD6-C704-D2A6-0BB2-2FF5870DF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" y="1371600"/>
            <a:ext cx="4841421" cy="18288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E44E6AC-0C24-AE3D-8C44-D556E0704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480" y="1371600"/>
            <a:ext cx="5002516" cy="18288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C699445-2B14-8B69-BAE7-E09D9EE70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0035" y="3429000"/>
            <a:ext cx="6343454" cy="310685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D2CA7B71-94B8-4C4C-F963-A6A2B587BB53}"/>
                  </a:ext>
                </a:extLst>
              </p14:cNvPr>
              <p14:cNvContentPartPr/>
              <p14:nvPr/>
            </p14:nvContentPartPr>
            <p14:xfrm>
              <a:off x="3091491" y="5372941"/>
              <a:ext cx="5308920" cy="17100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D2CA7B71-94B8-4C4C-F963-A6A2B587BB5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37851" y="5265301"/>
                <a:ext cx="5416560" cy="38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5F222BBF-E597-A842-2A1D-6E65C0DBC5A6}"/>
                  </a:ext>
                </a:extLst>
              </p14:cNvPr>
              <p14:cNvContentPartPr/>
              <p14:nvPr/>
            </p14:nvContentPartPr>
            <p14:xfrm>
              <a:off x="3232971" y="5636101"/>
              <a:ext cx="3634560" cy="874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5F222BBF-E597-A842-2A1D-6E65C0DBC5A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178971" y="5528101"/>
                <a:ext cx="3742200" cy="3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142F39CD-0EE5-E8CE-5B79-28AB77148C7E}"/>
                  </a:ext>
                </a:extLst>
              </p14:cNvPr>
              <p14:cNvContentPartPr/>
              <p14:nvPr/>
            </p14:nvContentPartPr>
            <p14:xfrm>
              <a:off x="3459051" y="5872261"/>
              <a:ext cx="4851360" cy="20808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142F39CD-0EE5-E8CE-5B79-28AB77148C7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405411" y="5764261"/>
                <a:ext cx="4959000" cy="42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22B5C6F7-A854-780C-411C-BF6D1B813478}"/>
                  </a:ext>
                </a:extLst>
              </p14:cNvPr>
              <p14:cNvContentPartPr/>
              <p14:nvPr/>
            </p14:nvContentPartPr>
            <p14:xfrm>
              <a:off x="3732651" y="6211381"/>
              <a:ext cx="3183120" cy="6732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22B5C6F7-A854-780C-411C-BF6D1B81347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679011" y="6103381"/>
                <a:ext cx="3290760" cy="28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436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363AD-E76D-FCE0-15E3-797E5F4E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74320"/>
            <a:ext cx="9144000" cy="914400"/>
          </a:xfrm>
        </p:spPr>
        <p:txBody>
          <a:bodyPr/>
          <a:lstStyle/>
          <a:p>
            <a:r>
              <a:rPr lang="en-US" dirty="0"/>
              <a:t>Modeling M:M Relationships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E89DD0-F4C3-0C93-FFC1-97931CA81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409407"/>
            <a:ext cx="9144000" cy="27306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FD6D8A-5AE3-1B32-EAEC-FA1BC73EA0BC}"/>
              </a:ext>
            </a:extLst>
          </p:cNvPr>
          <p:cNvSpPr txBox="1"/>
          <p:nvPr/>
        </p:nvSpPr>
        <p:spPr>
          <a:xfrm>
            <a:off x="1828800" y="4176102"/>
            <a:ext cx="374974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Generate examples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Look for nouns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Draw main entities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associative entities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M:M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Draw relationships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Adjust cardinalities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FC3435-4273-DE04-8951-3725B2E5843F}"/>
              </a:ext>
            </a:extLst>
          </p:cNvPr>
          <p:cNvSpPr txBox="1"/>
          <p:nvPr/>
        </p:nvSpPr>
        <p:spPr>
          <a:xfrm>
            <a:off x="6096001" y="4175858"/>
            <a:ext cx="4876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For instance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Basic burger: bun, patty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Basic deluxe: bun, patty, lettuce, tomato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Vegan: Dave’s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killer bread,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lettuce, tomato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Diet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delite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lettuce, tomato</a:t>
            </a:r>
          </a:p>
        </p:txBody>
      </p:sp>
    </p:spTree>
    <p:extLst>
      <p:ext uri="{BB962C8B-B14F-4D97-AF65-F5344CB8AC3E}">
        <p14:creationId xmlns:p14="http://schemas.microsoft.com/office/powerpoint/2010/main" val="138674787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321</TotalTime>
  <Words>172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Parcel</vt:lpstr>
      <vt:lpstr>Many to Many Relationships in Relational Databases</vt:lpstr>
      <vt:lpstr>Sales Order Example</vt:lpstr>
      <vt:lpstr>Sales Order Example</vt:lpstr>
      <vt:lpstr>Sales Order Example</vt:lpstr>
      <vt:lpstr>Modeling M:M Relationships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Watson Data Management</dc:title>
  <dc:creator>Todd Schultz</dc:creator>
  <cp:lastModifiedBy>Todd Schultz</cp:lastModifiedBy>
  <cp:revision>3</cp:revision>
  <dcterms:created xsi:type="dcterms:W3CDTF">2023-01-04T15:29:20Z</dcterms:created>
  <dcterms:modified xsi:type="dcterms:W3CDTF">2023-01-24T19:34:12Z</dcterms:modified>
</cp:coreProperties>
</file>